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2.xml" ContentType="application/vnd.openxmlformats-officedocument.theme+xml"/>
  <Override PartName="/ppt/slideLayouts/slideLayout45.xml" ContentType="application/vnd.openxmlformats-officedocument.presentationml.slideLayout+xml"/>
  <Override PartName="/ppt/theme/theme1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814" r:id="rId5"/>
    <p:sldMasterId id="2147483777" r:id="rId6"/>
    <p:sldMasterId id="2147483812" r:id="rId7"/>
    <p:sldMasterId id="2147483784" r:id="rId8"/>
    <p:sldMasterId id="2147483797" r:id="rId9"/>
    <p:sldMasterId id="2147483775" r:id="rId10"/>
    <p:sldMasterId id="2147483782" r:id="rId11"/>
    <p:sldMasterId id="2147483747" r:id="rId12"/>
    <p:sldMasterId id="2147483816" r:id="rId13"/>
    <p:sldMasterId id="2147483819" r:id="rId14"/>
    <p:sldMasterId id="2147483823" r:id="rId15"/>
    <p:sldMasterId id="2147483826" r:id="rId16"/>
    <p:sldMasterId id="2147483829" r:id="rId17"/>
  </p:sldMasterIdLst>
  <p:notesMasterIdLst>
    <p:notesMasterId r:id="rId38"/>
  </p:notesMasterIdLst>
  <p:handoutMasterIdLst>
    <p:handoutMasterId r:id="rId39"/>
  </p:handoutMasterIdLst>
  <p:sldIdLst>
    <p:sldId id="2299" r:id="rId18"/>
    <p:sldId id="2309" r:id="rId19"/>
    <p:sldId id="2310" r:id="rId20"/>
    <p:sldId id="2290" r:id="rId21"/>
    <p:sldId id="2281" r:id="rId22"/>
    <p:sldId id="2321" r:id="rId23"/>
    <p:sldId id="2311" r:id="rId24"/>
    <p:sldId id="2320" r:id="rId25"/>
    <p:sldId id="2312" r:id="rId26"/>
    <p:sldId id="2324" r:id="rId27"/>
    <p:sldId id="2313" r:id="rId28"/>
    <p:sldId id="2293" r:id="rId29"/>
    <p:sldId id="2322" r:id="rId30"/>
    <p:sldId id="2325" r:id="rId31"/>
    <p:sldId id="2326" r:id="rId32"/>
    <p:sldId id="2328" r:id="rId33"/>
    <p:sldId id="2295" r:id="rId34"/>
    <p:sldId id="2330" r:id="rId35"/>
    <p:sldId id="2314" r:id="rId36"/>
    <p:sldId id="2331" r:id="rId37"/>
  </p:sldIdLst>
  <p:sldSz cx="12192000" cy="6858000"/>
  <p:notesSz cx="6858000" cy="9144000"/>
  <p:defaultTextStyle>
    <a:defPPr>
      <a:defRPr lang="pt-BR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C5A5"/>
    <a:srgbClr val="DFA06D"/>
    <a:srgbClr val="949494"/>
    <a:srgbClr val="5F5F5F"/>
    <a:srgbClr val="0A7EE3"/>
    <a:srgbClr val="0A5CA6"/>
    <a:srgbClr val="BE7DFF"/>
    <a:srgbClr val="E3AB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3792" autoAdjust="0"/>
  </p:normalViewPr>
  <p:slideViewPr>
    <p:cSldViewPr snapToGrid="0">
      <p:cViewPr varScale="1">
        <p:scale>
          <a:sx n="68" d="100"/>
          <a:sy n="68" d="100"/>
        </p:scale>
        <p:origin x="804" y="54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76D1D-23A7-43CA-8206-1E6E717CA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28281A-44B4-49D6-B257-D5A4D8DDE8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29AA6-523F-4FC8-BB6F-E3287FC9A2AD}" type="datetimeFigureOut">
              <a:rPr lang="pt-BR" smtClean="0"/>
              <a:t>26/11/2021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876A0AE-92C2-4DDC-88EA-897B4F6CB5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801203-BA3A-4B5B-B8F1-EF5631BC7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7E0C9-2D9A-4876-80FD-DC0F5170708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548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E8E8-6AAD-4095-A78F-ED322EE44615}" type="datetimeFigureOut">
              <a:rPr lang="pt-BR" smtClean="0"/>
              <a:t>26/11/2021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F701A-4270-4BBA-B2CE-CA21562905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73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F701A-4270-4BBA-B2CE-CA21562905E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4937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C56D6086-E1E7-4A67-A0C2-567241814120}"/>
              </a:ext>
            </a:extLst>
          </p:cNvPr>
          <p:cNvSpPr txBox="1">
            <a:spLocks/>
          </p:cNvSpPr>
          <p:nvPr userDrawn="1"/>
        </p:nvSpPr>
        <p:spPr>
          <a:xfrm>
            <a:off x="1523999" y="3670301"/>
            <a:ext cx="5495925" cy="10350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sz="1400" b="0" dirty="0"/>
              <a:t>Felipe Azevedo    14</a:t>
            </a: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1321FCF0-3021-4997-B19F-F9173262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32" y="1965325"/>
            <a:ext cx="6263936" cy="146367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E0227C6-6803-4EF2-AEDA-C1A7DC104A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4732" y="3523909"/>
            <a:ext cx="55626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inserir subtítulo</a:t>
            </a:r>
          </a:p>
        </p:txBody>
      </p:sp>
    </p:spTree>
    <p:extLst>
      <p:ext uri="{BB962C8B-B14F-4D97-AF65-F5344CB8AC3E}">
        <p14:creationId xmlns:p14="http://schemas.microsoft.com/office/powerpoint/2010/main" val="421164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3" y="607911"/>
            <a:ext cx="10363194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3" y="1143895"/>
            <a:ext cx="10363194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3" y="1927957"/>
            <a:ext cx="10363194" cy="18272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6201BF87-5C98-4F51-8220-1CE4F56E9718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9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C99CB3A-5956-4228-939E-9168BF92FA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0B67BEAF-2ACE-499E-88AF-E5386A21792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924124" y="1325848"/>
            <a:ext cx="6343751" cy="1445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290C9E-8FFF-4F78-BB0C-82261AA06A4C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21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C99CB3A-5956-4228-939E-9168BF92FA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3" y="607911"/>
            <a:ext cx="10363194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0B67BEAF-2ACE-499E-88AF-E5386A21792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3" y="1325849"/>
            <a:ext cx="10363194" cy="15860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41A25D-81CA-43C2-B412-0B6EEACCEB45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4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E61EAE2-23DC-439E-8E70-0490FEAA40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BB5C421-BD98-4171-8189-127D5A50C9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E81E0914-8768-42E6-9847-D38A59ED15DB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8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E0AEFDA-26AD-4274-A6E1-315A10FF47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320045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CBB47C7-0D33-4478-9D84-24EBBA6F851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3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5FB4C0D-9BF3-4C54-97D7-E330E62644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40291FB-021B-42B6-824B-CB2D16D852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351F5D47-389B-48C2-BD9B-390A8AA63713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44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8A60A-0796-44BC-828B-9AA0DA975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50B37A-FF87-48EF-9AD2-B983BC616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5C218D-E06E-4556-8C8F-5B3366421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07911"/>
            <a:ext cx="1051560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E0950A2-A50E-4578-B6FC-FD19F8D3100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007360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84F786F1-1813-4098-B50C-A2EAE8A3F9E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26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3E4459-B9D0-4C63-942B-1DC4044CD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4651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2EFC59-1E42-4647-A88F-DB3FDF626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52990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835CB7D-3D11-4BC5-B2CF-D24DDB9529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E4EAEB89-A033-45F9-9319-2895DAD3FB9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6612" y="1681163"/>
            <a:ext cx="5157786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8DA4EEE6-1A0F-4677-9576-9A31D471313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97604" y="1681162"/>
            <a:ext cx="5157786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12" name="Espaço Reservado para Número de Slide 5">
            <a:extLst>
              <a:ext uri="{FF2B5EF4-FFF2-40B4-BE49-F238E27FC236}">
                <a16:creationId xmlns:a16="http://schemas.microsoft.com/office/drawing/2014/main" id="{D6640B16-CC7B-42B6-A35C-7E2163E48C4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80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0C0D9986-2381-443C-A687-9CF69008CD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32782"/>
            <a:ext cx="6293795" cy="5887117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3C9BC54-BC4A-4281-866C-8B7679E2DF3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0350" y="1803084"/>
            <a:ext cx="3945572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D2FF83B1-6BF9-4B01-8A0A-B5DB1D9B44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10350" y="2448560"/>
            <a:ext cx="3945572" cy="10007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expressão </a:t>
            </a:r>
            <a:r>
              <a:rPr lang="pt-BR" dirty="0" err="1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ipsum em design gráfico e editoração é um texto padrão em latim utilizado na produção gráfica para preencher os espaços de texto em publicações para 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A1C6BE1C-4690-4745-ACF8-D4EED4211C4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860223" y="2448562"/>
            <a:ext cx="3945572" cy="100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expressão </a:t>
            </a:r>
            <a:r>
              <a:rPr lang="pt-BR" dirty="0" err="1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ipsum em design gráfico e editoração é um texto padrão em latim utilizado na produção gráfica para preencher os espaços de texto em publicações para 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50811F21-EF2A-4E59-B6EE-037A44E4BC7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0223" y="1803084"/>
            <a:ext cx="3945572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34CB9D05-826B-4C42-91F8-1F32E109336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10350" y="3896044"/>
            <a:ext cx="3945572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31" name="Espaço Reservado para Texto 2">
            <a:extLst>
              <a:ext uri="{FF2B5EF4-FFF2-40B4-BE49-F238E27FC236}">
                <a16:creationId xmlns:a16="http://schemas.microsoft.com/office/drawing/2014/main" id="{49A9F685-9EEB-44F0-AACB-D67C37A0CE9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10350" y="4541206"/>
            <a:ext cx="3945572" cy="100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expressão </a:t>
            </a:r>
            <a:r>
              <a:rPr lang="pt-BR" dirty="0" err="1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ipsum em design gráfico e editoração é um texto padrão em latim utilizado na produção gráfica para preencher os espaços de texto em publicações para 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F7ACCA2-5DBC-4DA4-B191-331541F4E4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1DC09A12-B999-41DC-9B56-277CEA0B286D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8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26279-0EF7-43F2-BAF2-C0B7F7AF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927956"/>
            <a:ext cx="6172200" cy="408956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DE2ED36-4965-4341-BAE6-87B753506CC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8472" y="1143895"/>
            <a:ext cx="789593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27D42C6-4FD4-4FDC-8BC7-0AC53632F81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4403" y="1927956"/>
            <a:ext cx="3728718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8FE9261-2C5D-48C4-94E0-1237E24392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1D59433F-2A8E-479F-A117-97256A745A06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2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C56D6086-E1E7-4A67-A0C2-567241814120}"/>
              </a:ext>
            </a:extLst>
          </p:cNvPr>
          <p:cNvSpPr txBox="1">
            <a:spLocks/>
          </p:cNvSpPr>
          <p:nvPr userDrawn="1"/>
        </p:nvSpPr>
        <p:spPr>
          <a:xfrm>
            <a:off x="1523999" y="3670301"/>
            <a:ext cx="5495925" cy="10350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sz="1400" b="0" dirty="0"/>
              <a:t>Felipe Azevedo    14</a:t>
            </a: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1321FCF0-3021-4997-B19F-F9173262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32" y="1965325"/>
            <a:ext cx="6263936" cy="146367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E0227C6-6803-4EF2-AEDA-C1A7DC104A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4732" y="3523909"/>
            <a:ext cx="55626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inserir subtítulo</a:t>
            </a:r>
          </a:p>
        </p:txBody>
      </p:sp>
    </p:spTree>
    <p:extLst>
      <p:ext uri="{BB962C8B-B14F-4D97-AF65-F5344CB8AC3E}">
        <p14:creationId xmlns:p14="http://schemas.microsoft.com/office/powerpoint/2010/main" val="231757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2">
            <a:extLst>
              <a:ext uri="{FF2B5EF4-FFF2-40B4-BE49-F238E27FC236}">
                <a16:creationId xmlns:a16="http://schemas.microsoft.com/office/drawing/2014/main" id="{FDE2ED36-4965-4341-BAE6-87B753506CC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8472" y="1143895"/>
            <a:ext cx="789593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80828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27D42C6-4FD4-4FDC-8BC7-0AC53632F81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4403" y="1927956"/>
            <a:ext cx="3728718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8FE9261-2C5D-48C4-94E0-1237E24392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3997D61-3015-4DB5-9705-772910A862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81600" y="1927225"/>
            <a:ext cx="6492240" cy="42497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  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9C3B086D-5A18-49A4-AC6F-9C81FCA6054F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21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1160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924124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</p:spTree>
    <p:extLst>
      <p:ext uri="{BB962C8B-B14F-4D97-AF65-F5344CB8AC3E}">
        <p14:creationId xmlns:p14="http://schemas.microsoft.com/office/powerpoint/2010/main" val="438455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3" y="607911"/>
            <a:ext cx="10363194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3" y="1143895"/>
            <a:ext cx="10363194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3" y="1927957"/>
            <a:ext cx="10363194" cy="18272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6201BF87-5C98-4F51-8220-1CE4F56E9718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54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C99CB3A-5956-4228-939E-9168BF92FA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0B67BEAF-2ACE-499E-88AF-E5386A21792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924124" y="1325848"/>
            <a:ext cx="6343751" cy="1445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41A25D-81CA-43C2-B412-0B6EEACCEB45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24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8C99CB3A-5956-4228-939E-9168BF92FA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3" y="607911"/>
            <a:ext cx="10363194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0B67BEAF-2ACE-499E-88AF-E5386A21792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3" y="1325849"/>
            <a:ext cx="10363194" cy="15860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41A25D-81CA-43C2-B412-0B6EEACCEB45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55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E61EAE2-23DC-439E-8E70-0490FEAA40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BB5C421-BD98-4171-8189-127D5A50C9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BB421ED-3FA3-4309-8FB2-119274A2954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02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E0AEFDA-26AD-4274-A6E1-315A10FF47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320045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75F53DB3-1928-4262-B760-57FE57412E11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82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5FB4C0D-9BF3-4C54-97D7-E330E62644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40291FB-021B-42B6-824B-CB2D16D8525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504BE10F-0371-403D-B476-10639FCC5EBB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44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8A60A-0796-44BC-828B-9AA0DA975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50B37A-FF87-48EF-9AD2-B983BC616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5C218D-E06E-4556-8C8F-5B3366421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E0950A2-A50E-4578-B6FC-FD19F8D3100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007360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1A724F9-DDA3-4B7E-A801-9F95FCCB4540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19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3E4459-B9D0-4C63-942B-1DC4044CD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4651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2EFC59-1E42-4647-A88F-DB3FDF626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52990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835CB7D-3D11-4BC5-B2CF-D24DDB9529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E4EAEB89-A033-45F9-9319-2895DAD3FB9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6612" y="1681163"/>
            <a:ext cx="5157786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8DA4EEE6-1A0F-4677-9576-9A31D471313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97604" y="1681162"/>
            <a:ext cx="5157786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ACE5C563-F394-4A27-BC0B-50011C4D9D1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0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7394FA1B-2291-4CEA-9001-51ACA1B32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958"/>
          <a:stretch/>
        </p:blipFill>
        <p:spPr>
          <a:xfrm>
            <a:off x="7871534" y="0"/>
            <a:ext cx="2630293" cy="3666478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B59EEB27-2489-44F8-BCE1-998F91C993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7B454CA-6E11-405A-AE6E-D88A6AF793A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060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4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0C0D9986-2381-443C-A687-9CF69008CD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32782"/>
            <a:ext cx="6293795" cy="5887117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3C9BC54-BC4A-4281-866C-8B7679E2DF3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0350" y="1803084"/>
            <a:ext cx="3945572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D2FF83B1-6BF9-4B01-8A0A-B5DB1D9B44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510350" y="2448560"/>
            <a:ext cx="3945572" cy="100076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expressão </a:t>
            </a:r>
            <a:r>
              <a:rPr lang="pt-BR" dirty="0" err="1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ipsum em design gráfico e editoração é um texto padrão em latim utilizado na produção gráfica para preencher os espaços de texto em publicações para 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A1C6BE1C-4690-4745-ACF8-D4EED4211C4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860223" y="2448562"/>
            <a:ext cx="3945572" cy="100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expressão </a:t>
            </a:r>
            <a:r>
              <a:rPr lang="pt-BR" dirty="0" err="1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ipsum em design gráfico e editoração é um texto padrão em latim utilizado na produção gráfica para preencher os espaços de texto em publicações para 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50811F21-EF2A-4E59-B6EE-037A44E4BC7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60223" y="1803084"/>
            <a:ext cx="3945572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34CB9D05-826B-4C42-91F8-1F32E109336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10350" y="3896044"/>
            <a:ext cx="3945572" cy="4930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 dirty="0"/>
              <a:t>Clique aqui para inserir título</a:t>
            </a:r>
          </a:p>
        </p:txBody>
      </p:sp>
      <p:sp>
        <p:nvSpPr>
          <p:cNvPr id="31" name="Espaço Reservado para Texto 2">
            <a:extLst>
              <a:ext uri="{FF2B5EF4-FFF2-40B4-BE49-F238E27FC236}">
                <a16:creationId xmlns:a16="http://schemas.microsoft.com/office/drawing/2014/main" id="{49A9F685-9EEB-44F0-AACB-D67C37A0CE9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10350" y="4541206"/>
            <a:ext cx="3945572" cy="1000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expressão </a:t>
            </a:r>
            <a:r>
              <a:rPr lang="pt-BR" dirty="0" err="1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ipsum em design gráfico e editoração é um texto padrão em latim utilizado na produção gráfica para preencher os espaços de texto em publicações para 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F7ACCA2-5DBC-4DA4-B191-331541F4E4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7C394C3D-6FD0-4533-88AA-78A28D12D754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841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26279-0EF7-43F2-BAF2-C0B7F7AF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927956"/>
            <a:ext cx="6172200" cy="408956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DE2ED36-4965-4341-BAE6-87B753506CC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8472" y="1143895"/>
            <a:ext cx="789593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80828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27D42C6-4FD4-4FDC-8BC7-0AC53632F81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4403" y="1927956"/>
            <a:ext cx="3728718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8FE9261-2C5D-48C4-94E0-1237E24392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FB587946-86B2-47C2-A2F7-815FFFADFA04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916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2">
            <a:extLst>
              <a:ext uri="{FF2B5EF4-FFF2-40B4-BE49-F238E27FC236}">
                <a16:creationId xmlns:a16="http://schemas.microsoft.com/office/drawing/2014/main" id="{FDE2ED36-4965-4341-BAE6-87B753506CC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8472" y="1143895"/>
            <a:ext cx="789593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27D42C6-4FD4-4FDC-8BC7-0AC53632F81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4403" y="1927956"/>
            <a:ext cx="3728718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8FE9261-2C5D-48C4-94E0-1237E24392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3997D61-3015-4DB5-9705-772910A862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81600" y="1927225"/>
            <a:ext cx="6492240" cy="42497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  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15D2CE20-CB76-4818-B09E-5AB517180C61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96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com logot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4DDE0-C98A-4566-A80F-5D700D6CC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34921" y="2291787"/>
            <a:ext cx="5946757" cy="1218176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para inserir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6D0262-BE84-415E-AF8B-0F50A6447C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34921" y="3602038"/>
            <a:ext cx="5946757" cy="9352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inserir subtítulo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E70F451-740C-4188-85BD-51094D3832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2647" y="2657340"/>
            <a:ext cx="2182714" cy="17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589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4DDE0-C98A-4566-A80F-5D700D6CCF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2621" y="2657547"/>
            <a:ext cx="5946757" cy="1218176"/>
          </a:xfrm>
          <a:prstGeom prst="rect">
            <a:avLst/>
          </a:prstGeom>
        </p:spPr>
        <p:txBody>
          <a:bodyPr anchor="ctr"/>
          <a:lstStyle>
            <a:lvl1pPr algn="ctr">
              <a:defRPr sz="3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para inserir título</a:t>
            </a:r>
          </a:p>
        </p:txBody>
      </p:sp>
    </p:spTree>
    <p:extLst>
      <p:ext uri="{BB962C8B-B14F-4D97-AF65-F5344CB8AC3E}">
        <p14:creationId xmlns:p14="http://schemas.microsoft.com/office/powerpoint/2010/main" val="31168417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63417C4D-FD30-4E64-88DA-53652ACEAD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3454529-CDF7-4256-AF0D-E81A853DF8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5F5F5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4256BDF-50D9-41FF-A136-9AF8AFA2E64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AD71EB34-2B81-4552-9816-825F8BE062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4177"/>
          <a:stretch/>
        </p:blipFill>
        <p:spPr>
          <a:xfrm>
            <a:off x="7824489" y="2382"/>
            <a:ext cx="4367513" cy="685323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495BA5F-7D8D-46E4-A985-61DED77D8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604" y="0"/>
            <a:ext cx="6858000" cy="6858000"/>
          </a:xfrm>
          <a:prstGeom prst="rect">
            <a:avLst/>
          </a:prstGeom>
        </p:spPr>
      </p:pic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D02F2589-918E-4AE3-921B-C65548F2C34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8288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8CE33A4-A919-497C-A622-B66A7F3B7B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E71EDF2-9DC2-41A8-B0D2-65D3BEE77B8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320045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E8D4A44-EDF4-4281-B064-6A9DEBBC4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4177"/>
          <a:stretch/>
        </p:blipFill>
        <p:spPr>
          <a:xfrm>
            <a:off x="7824489" y="2382"/>
            <a:ext cx="4367513" cy="685323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A5005E00-F502-4C83-A7A8-A5434D80F8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604" y="0"/>
            <a:ext cx="6858000" cy="6858000"/>
          </a:xfrm>
          <a:prstGeom prst="rect">
            <a:avLst/>
          </a:prstGeom>
        </p:spPr>
      </p:pic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577B969E-0E1F-4878-986A-07BB909B6B99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39538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BB28CDD0-BFB8-4B48-8496-F14CF3099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00" y="0"/>
            <a:ext cx="4318000" cy="6858000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ED256D-4850-416C-9CFE-11382CB484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24488" y="0"/>
            <a:ext cx="4367512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EE3C42F-0BD0-4DC5-AC51-D2D6003C79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4F927E7-E673-4CBE-8CDF-C92541179A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5F5F5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E4F7BB0D-3BC3-4295-8F86-15FB48064AB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F7A89BDC-6D4E-4E54-8D5A-896E3D73BCDA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424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2E8BF934-C799-4F36-978D-BC9EB0833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8162" y="607909"/>
            <a:ext cx="5994012" cy="560670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31D1206-79ED-436A-B72F-6419313E4C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4000" y="0"/>
            <a:ext cx="4318000" cy="6858000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D7F3BCAB-938C-4B1B-ACFD-7DB4786540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24488" y="0"/>
            <a:ext cx="4367512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DDF4D1A-BDA6-4CE0-B41C-0AC66EA4B3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C55283EE-9440-44AC-A901-D68C09909C41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320045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18" name="Espaço Reservado para Número de Slide 5">
            <a:extLst>
              <a:ext uri="{FF2B5EF4-FFF2-40B4-BE49-F238E27FC236}">
                <a16:creationId xmlns:a16="http://schemas.microsoft.com/office/drawing/2014/main" id="{E6002E2A-E7F6-424E-8011-DFEE82E841EC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6741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6125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C56D6086-E1E7-4A67-A0C2-567241814120}"/>
              </a:ext>
            </a:extLst>
          </p:cNvPr>
          <p:cNvSpPr txBox="1">
            <a:spLocks/>
          </p:cNvSpPr>
          <p:nvPr userDrawn="1"/>
        </p:nvSpPr>
        <p:spPr>
          <a:xfrm>
            <a:off x="1523999" y="3670301"/>
            <a:ext cx="5495925" cy="10350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sz="1400" b="0" dirty="0"/>
              <a:t>Felipe Azevedo    14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7E0F18F-94C7-4123-AD75-FBA444B9B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CEFC74DE-B4FD-4BF8-97D4-B373C44F8E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604" y="0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3FFE368-89F1-48D1-B844-BA7F8FA95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958"/>
          <a:stretch/>
        </p:blipFill>
        <p:spPr>
          <a:xfrm>
            <a:off x="7871534" y="0"/>
            <a:ext cx="2630293" cy="36664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C2C6D5F-6D55-4220-9B7B-35185E65D4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20E003DB-09CB-4D5C-BD4B-00D32C584C1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383187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</p:spTree>
    <p:extLst>
      <p:ext uri="{BB962C8B-B14F-4D97-AF65-F5344CB8AC3E}">
        <p14:creationId xmlns:p14="http://schemas.microsoft.com/office/powerpoint/2010/main" val="24726815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49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Texto 27">
            <a:extLst>
              <a:ext uri="{FF2B5EF4-FFF2-40B4-BE49-F238E27FC236}">
                <a16:creationId xmlns:a16="http://schemas.microsoft.com/office/drawing/2014/main" id="{8D3B128F-33A9-40E3-8E71-048E229D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953" y="205562"/>
            <a:ext cx="856488" cy="603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Sistemas e</a:t>
            </a:r>
          </a:p>
          <a:p>
            <a:pPr lvl="0"/>
            <a:r>
              <a:rPr lang="pt-BR"/>
              <a:t>integração</a:t>
            </a:r>
          </a:p>
        </p:txBody>
      </p:sp>
    </p:spTree>
    <p:extLst>
      <p:ext uri="{BB962C8B-B14F-4D97-AF65-F5344CB8AC3E}">
        <p14:creationId xmlns:p14="http://schemas.microsoft.com/office/powerpoint/2010/main" val="4175152239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48296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078BF32-EB6E-4B70-A98A-6FDE02A6357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875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Texto 27">
            <a:extLst>
              <a:ext uri="{FF2B5EF4-FFF2-40B4-BE49-F238E27FC236}">
                <a16:creationId xmlns:a16="http://schemas.microsoft.com/office/drawing/2014/main" id="{8D3B128F-33A9-40E3-8E71-048E229D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953" y="205562"/>
            <a:ext cx="856488" cy="603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Sistemas e</a:t>
            </a:r>
          </a:p>
          <a:p>
            <a:pPr lvl="0"/>
            <a:r>
              <a:rPr lang="pt-BR"/>
              <a:t>integração</a:t>
            </a:r>
          </a:p>
        </p:txBody>
      </p:sp>
    </p:spTree>
    <p:extLst>
      <p:ext uri="{BB962C8B-B14F-4D97-AF65-F5344CB8AC3E}">
        <p14:creationId xmlns:p14="http://schemas.microsoft.com/office/powerpoint/2010/main" val="11540685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48296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078BF32-EB6E-4B70-A98A-6FDE02A6357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36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752518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77221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48296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078BF32-EB6E-4B70-A98A-6FDE02A6357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17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FCDAAF6-7841-429B-906C-43CC0E697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E74105-9227-478D-8D57-ECE5EDC987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2250" y="-1905"/>
            <a:ext cx="5619750" cy="6859905"/>
          </a:xfrm>
          <a:custGeom>
            <a:avLst/>
            <a:gdLst>
              <a:gd name="connsiteX0" fmla="*/ 0 w 5619750"/>
              <a:gd name="connsiteY0" fmla="*/ 0 h 6858000"/>
              <a:gd name="connsiteX1" fmla="*/ 5619750 w 5619750"/>
              <a:gd name="connsiteY1" fmla="*/ 0 h 6858000"/>
              <a:gd name="connsiteX2" fmla="*/ 5619750 w 5619750"/>
              <a:gd name="connsiteY2" fmla="*/ 6858000 h 6858000"/>
              <a:gd name="connsiteX3" fmla="*/ 0 w 5619750"/>
              <a:gd name="connsiteY3" fmla="*/ 6858000 h 6858000"/>
              <a:gd name="connsiteX4" fmla="*/ 0 w 5619750"/>
              <a:gd name="connsiteY4" fmla="*/ 0 h 6858000"/>
              <a:gd name="connsiteX0" fmla="*/ 3972560 w 5619750"/>
              <a:gd name="connsiteY0" fmla="*/ 0 h 6888480"/>
              <a:gd name="connsiteX1" fmla="*/ 5619750 w 5619750"/>
              <a:gd name="connsiteY1" fmla="*/ 30480 h 6888480"/>
              <a:gd name="connsiteX2" fmla="*/ 5619750 w 5619750"/>
              <a:gd name="connsiteY2" fmla="*/ 6888480 h 6888480"/>
              <a:gd name="connsiteX3" fmla="*/ 0 w 5619750"/>
              <a:gd name="connsiteY3" fmla="*/ 6888480 h 6888480"/>
              <a:gd name="connsiteX4" fmla="*/ 3972560 w 5619750"/>
              <a:gd name="connsiteY4" fmla="*/ 0 h 6888480"/>
              <a:gd name="connsiteX0" fmla="*/ 3957320 w 5619750"/>
              <a:gd name="connsiteY0" fmla="*/ 0 h 6859905"/>
              <a:gd name="connsiteX1" fmla="*/ 5619750 w 5619750"/>
              <a:gd name="connsiteY1" fmla="*/ 1905 h 6859905"/>
              <a:gd name="connsiteX2" fmla="*/ 5619750 w 5619750"/>
              <a:gd name="connsiteY2" fmla="*/ 6859905 h 6859905"/>
              <a:gd name="connsiteX3" fmla="*/ 0 w 5619750"/>
              <a:gd name="connsiteY3" fmla="*/ 6859905 h 6859905"/>
              <a:gd name="connsiteX4" fmla="*/ 3957320 w 5619750"/>
              <a:gd name="connsiteY4" fmla="*/ 0 h 685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9750" h="6859905">
                <a:moveTo>
                  <a:pt x="3957320" y="0"/>
                </a:moveTo>
                <a:lnTo>
                  <a:pt x="5619750" y="1905"/>
                </a:lnTo>
                <a:lnTo>
                  <a:pt x="5619750" y="6859905"/>
                </a:lnTo>
                <a:lnTo>
                  <a:pt x="0" y="6859905"/>
                </a:lnTo>
                <a:lnTo>
                  <a:pt x="3957320" y="0"/>
                </a:lnTo>
                <a:close/>
              </a:path>
            </a:pathLst>
          </a:custGeom>
        </p:spPr>
        <p:txBody>
          <a:bodyPr/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E61EAE2-23DC-439E-8E70-0490FEAA40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473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BB5C421-BD98-4171-8189-127D5A50C9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3FFE368-89F1-48D1-B844-BA7F8FA95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913"/>
          <a:stretch/>
        </p:blipFill>
        <p:spPr>
          <a:xfrm>
            <a:off x="7871534" y="-1906"/>
            <a:ext cx="2630293" cy="3668383"/>
          </a:xfrm>
          <a:prstGeom prst="rect">
            <a:avLst/>
          </a:prstGeom>
        </p:spPr>
      </p:pic>
      <p:sp>
        <p:nvSpPr>
          <p:cNvPr id="12" name="Espaço Reservado para Número de Slide 5">
            <a:extLst>
              <a:ext uri="{FF2B5EF4-FFF2-40B4-BE49-F238E27FC236}">
                <a16:creationId xmlns:a16="http://schemas.microsoft.com/office/drawing/2014/main" id="{702E1DB7-EEA6-4B8C-8FF3-AD9DB47ABD2D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47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FCDAAF6-7841-429B-906C-43CC0E697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E74105-9227-478D-8D57-ECE5EDC987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2250" y="-1905"/>
            <a:ext cx="5619750" cy="6859905"/>
          </a:xfrm>
          <a:custGeom>
            <a:avLst/>
            <a:gdLst>
              <a:gd name="connsiteX0" fmla="*/ 0 w 5619750"/>
              <a:gd name="connsiteY0" fmla="*/ 0 h 6858000"/>
              <a:gd name="connsiteX1" fmla="*/ 5619750 w 5619750"/>
              <a:gd name="connsiteY1" fmla="*/ 0 h 6858000"/>
              <a:gd name="connsiteX2" fmla="*/ 5619750 w 5619750"/>
              <a:gd name="connsiteY2" fmla="*/ 6858000 h 6858000"/>
              <a:gd name="connsiteX3" fmla="*/ 0 w 5619750"/>
              <a:gd name="connsiteY3" fmla="*/ 6858000 h 6858000"/>
              <a:gd name="connsiteX4" fmla="*/ 0 w 5619750"/>
              <a:gd name="connsiteY4" fmla="*/ 0 h 6858000"/>
              <a:gd name="connsiteX0" fmla="*/ 3972560 w 5619750"/>
              <a:gd name="connsiteY0" fmla="*/ 0 h 6888480"/>
              <a:gd name="connsiteX1" fmla="*/ 5619750 w 5619750"/>
              <a:gd name="connsiteY1" fmla="*/ 30480 h 6888480"/>
              <a:gd name="connsiteX2" fmla="*/ 5619750 w 5619750"/>
              <a:gd name="connsiteY2" fmla="*/ 6888480 h 6888480"/>
              <a:gd name="connsiteX3" fmla="*/ 0 w 5619750"/>
              <a:gd name="connsiteY3" fmla="*/ 6888480 h 6888480"/>
              <a:gd name="connsiteX4" fmla="*/ 3972560 w 5619750"/>
              <a:gd name="connsiteY4" fmla="*/ 0 h 6888480"/>
              <a:gd name="connsiteX0" fmla="*/ 3957320 w 5619750"/>
              <a:gd name="connsiteY0" fmla="*/ 0 h 6859905"/>
              <a:gd name="connsiteX1" fmla="*/ 5619750 w 5619750"/>
              <a:gd name="connsiteY1" fmla="*/ 1905 h 6859905"/>
              <a:gd name="connsiteX2" fmla="*/ 5619750 w 5619750"/>
              <a:gd name="connsiteY2" fmla="*/ 6859905 h 6859905"/>
              <a:gd name="connsiteX3" fmla="*/ 0 w 5619750"/>
              <a:gd name="connsiteY3" fmla="*/ 6859905 h 6859905"/>
              <a:gd name="connsiteX4" fmla="*/ 3957320 w 5619750"/>
              <a:gd name="connsiteY4" fmla="*/ 0 h 685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9750" h="6859905">
                <a:moveTo>
                  <a:pt x="3957320" y="0"/>
                </a:moveTo>
                <a:lnTo>
                  <a:pt x="5619750" y="1905"/>
                </a:lnTo>
                <a:lnTo>
                  <a:pt x="5619750" y="6859905"/>
                </a:lnTo>
                <a:lnTo>
                  <a:pt x="0" y="6859905"/>
                </a:lnTo>
                <a:lnTo>
                  <a:pt x="3957320" y="0"/>
                </a:lnTo>
                <a:close/>
              </a:path>
            </a:pathLst>
          </a:custGeom>
        </p:spPr>
        <p:txBody>
          <a:bodyPr/>
          <a:lstStyle/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2DCA386-541A-471C-A00F-70BB98A025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8474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l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3FFE368-89F1-48D1-B844-BA7F8FA95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958"/>
          <a:stretch/>
        </p:blipFill>
        <p:spPr>
          <a:xfrm>
            <a:off x="7871534" y="0"/>
            <a:ext cx="2630293" cy="3666478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E0AEFDA-26AD-4274-A6E1-315A10FF472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914402" y="1383187"/>
            <a:ext cx="6343751" cy="1445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37EC94DA-61E4-457E-98A7-45612E25F125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69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1160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924124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964A7E32-8308-4626-9897-50E8D5E5857D}"/>
              </a:ext>
            </a:extLst>
          </p:cNvPr>
          <p:cNvSpPr txBox="1">
            <a:spLocks/>
          </p:cNvSpPr>
          <p:nvPr userDrawn="1"/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37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C5353-8A55-458D-97E3-6A48F56DCA88}" type="slidenum">
              <a:rPr lang="pt-BR" smtClean="0">
                <a:solidFill>
                  <a:schemeClr val="tx2"/>
                </a:solidFill>
              </a:rPr>
              <a:pPr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0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1160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924124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</p:spTree>
    <p:extLst>
      <p:ext uri="{BB962C8B-B14F-4D97-AF65-F5344CB8AC3E}">
        <p14:creationId xmlns:p14="http://schemas.microsoft.com/office/powerpoint/2010/main" val="122573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C63D099A-22A7-4531-8E13-AEC371B363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48035" y="607911"/>
            <a:ext cx="7895930" cy="421900"/>
          </a:xfrm>
          <a:prstGeom prst="rect">
            <a:avLst/>
          </a:prstGeom>
        </p:spPr>
        <p:txBody>
          <a:bodyPr anchor="b"/>
          <a:lstStyle>
            <a:lvl1pPr algn="ctr">
              <a:defRPr sz="3000" b="1">
                <a:solidFill>
                  <a:srgbClr val="0A7EE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Clique aqui para inserir o título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520A507-6D0E-4120-A161-2D882E1D3D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1160" y="1143895"/>
            <a:ext cx="6329680" cy="4938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>
                <a:solidFill>
                  <a:srgbClr val="4D51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para inserir subtítulo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FAD00561-2C96-46BC-B975-9D864AB2DCE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2924124" y="1927956"/>
            <a:ext cx="6343751" cy="1445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A expressão </a:t>
            </a:r>
            <a:r>
              <a:rPr lang="pt-BR" dirty="0" err="1"/>
              <a:t>Lorem</a:t>
            </a:r>
            <a:r>
              <a:rPr lang="pt-BR" dirty="0"/>
              <a:t> ipsum em design gráfico e editoração é um texto padrão em latim utilizado na produção gráfica para preencher os espaços de texto em publicações para </a:t>
            </a:r>
          </a:p>
        </p:txBody>
      </p:sp>
    </p:spTree>
    <p:extLst>
      <p:ext uri="{BB962C8B-B14F-4D97-AF65-F5344CB8AC3E}">
        <p14:creationId xmlns:p14="http://schemas.microsoft.com/office/powerpoint/2010/main" val="172986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6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.svg"/><Relationship Id="rId5" Type="http://schemas.openxmlformats.org/officeDocument/2006/relationships/image" Target="../media/image27.png"/><Relationship Id="rId4" Type="http://schemas.openxmlformats.org/officeDocument/2006/relationships/image" Target="../media/image29.sv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29.svg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image" Target="../media/image16.sv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4.sv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sv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E45AE2A-6A4C-44E4-B327-12436CB44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313" t="33527" r="32583" b="461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3209996-3F8B-49B7-AE8E-AD28D2CCAF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0535646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DFC23D5-CB26-4EB3-94DF-1B38211DC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5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01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accent4">
              <a:lumMod val="75000"/>
            </a:schemeClr>
          </a:solidFill>
          <a:latin typeface="Gibson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2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>
          <a:solidFill>
            <a:schemeClr val="bg1"/>
          </a:solidFill>
          <a:latin typeface="Gibson Medium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7C6AEF9-9758-44BD-982C-F02F3037E3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accent4">
              <a:lumMod val="75000"/>
            </a:schemeClr>
          </a:solidFill>
          <a:latin typeface="Gibson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2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>
          <a:solidFill>
            <a:schemeClr val="bg1"/>
          </a:solidFill>
          <a:latin typeface="Gibson Medium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7C6AEF9-9758-44BD-982C-F02F3037E3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50309E5-A769-4FBA-A926-9D6E3DB7CE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31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060122" y="-1862402"/>
            <a:ext cx="6293794" cy="5887117"/>
          </a:xfrm>
          <a:prstGeom prst="rect">
            <a:avLst/>
          </a:prstGeom>
        </p:spPr>
      </p:pic>
      <p:grpSp>
        <p:nvGrpSpPr>
          <p:cNvPr id="5" name="Gráfico 3">
            <a:extLst>
              <a:ext uri="{FF2B5EF4-FFF2-40B4-BE49-F238E27FC236}">
                <a16:creationId xmlns:a16="http://schemas.microsoft.com/office/drawing/2014/main" id="{A1DAAD62-4701-4A2F-9D7B-DC5FEEB899EF}"/>
              </a:ext>
            </a:extLst>
          </p:cNvPr>
          <p:cNvGrpSpPr/>
          <p:nvPr userDrawn="1"/>
        </p:nvGrpSpPr>
        <p:grpSpPr>
          <a:xfrm>
            <a:off x="10485119" y="-35252"/>
            <a:ext cx="1066801" cy="535123"/>
            <a:chOff x="10485119" y="-35252"/>
            <a:chExt cx="1066801" cy="535123"/>
          </a:xfrm>
          <a:solidFill>
            <a:srgbClr val="3FC0E0"/>
          </a:solidFill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934835BF-135F-49E0-BDE6-9282C44D644A}"/>
                </a:ext>
              </a:extLst>
            </p:cNvPr>
            <p:cNvSpPr/>
            <p:nvPr/>
          </p:nvSpPr>
          <p:spPr>
            <a:xfrm>
              <a:off x="10485119" y="-35252"/>
              <a:ext cx="1066801" cy="535123"/>
            </a:xfrm>
            <a:custGeom>
              <a:avLst/>
              <a:gdLst>
                <a:gd name="connsiteX0" fmla="*/ 1018219 w 1118396"/>
                <a:gd name="connsiteY0" fmla="*/ 528950 h 525367"/>
                <a:gd name="connsiteX1" fmla="*/ 103641 w 1118396"/>
                <a:gd name="connsiteY1" fmla="*/ 528950 h 525367"/>
                <a:gd name="connsiteX2" fmla="*/ 0 w 1118396"/>
                <a:gd name="connsiteY2" fmla="*/ 425309 h 525367"/>
                <a:gd name="connsiteX3" fmla="*/ 0 w 1118396"/>
                <a:gd name="connsiteY3" fmla="*/ 0 h 525367"/>
                <a:gd name="connsiteX4" fmla="*/ 1121859 w 1118396"/>
                <a:gd name="connsiteY4" fmla="*/ 0 h 525367"/>
                <a:gd name="connsiteX5" fmla="*/ 1121859 w 1118396"/>
                <a:gd name="connsiteY5" fmla="*/ 425309 h 525367"/>
                <a:gd name="connsiteX6" fmla="*/ 1018219 w 1118396"/>
                <a:gd name="connsiteY6" fmla="*/ 528950 h 5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396" h="525367">
                  <a:moveTo>
                    <a:pt x="1018219" y="528950"/>
                  </a:moveTo>
                  <a:lnTo>
                    <a:pt x="103641" y="528950"/>
                  </a:lnTo>
                  <a:cubicBezTo>
                    <a:pt x="46407" y="528950"/>
                    <a:pt x="0" y="482542"/>
                    <a:pt x="0" y="425309"/>
                  </a:cubicBezTo>
                  <a:lnTo>
                    <a:pt x="0" y="0"/>
                  </a:lnTo>
                  <a:lnTo>
                    <a:pt x="1121859" y="0"/>
                  </a:lnTo>
                  <a:lnTo>
                    <a:pt x="1121859" y="425309"/>
                  </a:lnTo>
                  <a:cubicBezTo>
                    <a:pt x="1121859" y="482542"/>
                    <a:pt x="1075452" y="528950"/>
                    <a:pt x="1018219" y="528950"/>
                  </a:cubicBezTo>
                  <a:close/>
                </a:path>
              </a:pathLst>
            </a:custGeom>
            <a:solidFill>
              <a:srgbClr val="248FF1"/>
            </a:solidFill>
            <a:ln w="158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C300066B-7946-4DBC-917A-12CAB578E8DF}"/>
                </a:ext>
              </a:extLst>
            </p:cNvPr>
            <p:cNvSpPr/>
            <p:nvPr/>
          </p:nvSpPr>
          <p:spPr>
            <a:xfrm>
              <a:off x="11097858" y="46579"/>
              <a:ext cx="3980" cy="342285"/>
            </a:xfrm>
            <a:custGeom>
              <a:avLst/>
              <a:gdLst>
                <a:gd name="connsiteX0" fmla="*/ 0 w 0"/>
                <a:gd name="connsiteY0" fmla="*/ 0 h 342285"/>
                <a:gd name="connsiteX1" fmla="*/ 0 w 0"/>
                <a:gd name="connsiteY1" fmla="*/ 346146 h 34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2285">
                  <a:moveTo>
                    <a:pt x="0" y="0"/>
                  </a:moveTo>
                  <a:lnTo>
                    <a:pt x="0" y="346146"/>
                  </a:lnTo>
                </a:path>
              </a:pathLst>
            </a:custGeom>
            <a:grpFill/>
            <a:ln w="15853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6141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accent4">
              <a:lumMod val="75000"/>
            </a:schemeClr>
          </a:solidFill>
          <a:latin typeface="Gibson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2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>
          <a:solidFill>
            <a:schemeClr val="bg1"/>
          </a:solidFill>
          <a:latin typeface="Gibson Medium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E1699D4-133E-42CB-8F30-43A26E293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F09372-9DCD-45BD-A0B3-8128175EC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1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060122" y="-1862402"/>
            <a:ext cx="6293794" cy="5887117"/>
          </a:xfrm>
          <a:prstGeom prst="rect">
            <a:avLst/>
          </a:prstGeom>
        </p:spPr>
      </p:pic>
      <p:grpSp>
        <p:nvGrpSpPr>
          <p:cNvPr id="2" name="Gráfico 3">
            <a:extLst>
              <a:ext uri="{FF2B5EF4-FFF2-40B4-BE49-F238E27FC236}">
                <a16:creationId xmlns:a16="http://schemas.microsoft.com/office/drawing/2014/main" id="{A7B7A435-8C93-49B2-81BF-385FD161D02E}"/>
              </a:ext>
            </a:extLst>
          </p:cNvPr>
          <p:cNvGrpSpPr/>
          <p:nvPr/>
        </p:nvGrpSpPr>
        <p:grpSpPr>
          <a:xfrm>
            <a:off x="10485119" y="-35252"/>
            <a:ext cx="1066801" cy="535123"/>
            <a:chOff x="10485119" y="-35252"/>
            <a:chExt cx="1066801" cy="535123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928EC643-7C3D-4D02-B2D5-C93B58D6E638}"/>
                </a:ext>
              </a:extLst>
            </p:cNvPr>
            <p:cNvSpPr/>
            <p:nvPr/>
          </p:nvSpPr>
          <p:spPr>
            <a:xfrm>
              <a:off x="10485119" y="-35252"/>
              <a:ext cx="1066801" cy="535123"/>
            </a:xfrm>
            <a:custGeom>
              <a:avLst/>
              <a:gdLst>
                <a:gd name="connsiteX0" fmla="*/ 1018219 w 1118396"/>
                <a:gd name="connsiteY0" fmla="*/ 528950 h 525367"/>
                <a:gd name="connsiteX1" fmla="*/ 103641 w 1118396"/>
                <a:gd name="connsiteY1" fmla="*/ 528950 h 525367"/>
                <a:gd name="connsiteX2" fmla="*/ 0 w 1118396"/>
                <a:gd name="connsiteY2" fmla="*/ 425309 h 525367"/>
                <a:gd name="connsiteX3" fmla="*/ 0 w 1118396"/>
                <a:gd name="connsiteY3" fmla="*/ 0 h 525367"/>
                <a:gd name="connsiteX4" fmla="*/ 1121859 w 1118396"/>
                <a:gd name="connsiteY4" fmla="*/ 0 h 525367"/>
                <a:gd name="connsiteX5" fmla="*/ 1121859 w 1118396"/>
                <a:gd name="connsiteY5" fmla="*/ 425309 h 525367"/>
                <a:gd name="connsiteX6" fmla="*/ 1018219 w 1118396"/>
                <a:gd name="connsiteY6" fmla="*/ 528950 h 5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396" h="525367">
                  <a:moveTo>
                    <a:pt x="1018219" y="528950"/>
                  </a:moveTo>
                  <a:lnTo>
                    <a:pt x="103641" y="528950"/>
                  </a:lnTo>
                  <a:cubicBezTo>
                    <a:pt x="46407" y="528950"/>
                    <a:pt x="0" y="482542"/>
                    <a:pt x="0" y="425309"/>
                  </a:cubicBezTo>
                  <a:lnTo>
                    <a:pt x="0" y="0"/>
                  </a:lnTo>
                  <a:lnTo>
                    <a:pt x="1121859" y="0"/>
                  </a:lnTo>
                  <a:lnTo>
                    <a:pt x="1121859" y="425309"/>
                  </a:lnTo>
                  <a:cubicBezTo>
                    <a:pt x="1121859" y="482542"/>
                    <a:pt x="1075452" y="528950"/>
                    <a:pt x="1018219" y="528950"/>
                  </a:cubicBezTo>
                  <a:close/>
                </a:path>
              </a:pathLst>
            </a:custGeom>
            <a:noFill/>
            <a:ln w="158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E5CCC522-9F81-42B0-B2FC-BF1A46963066}"/>
                </a:ext>
              </a:extLst>
            </p:cNvPr>
            <p:cNvSpPr/>
            <p:nvPr/>
          </p:nvSpPr>
          <p:spPr>
            <a:xfrm>
              <a:off x="11097858" y="46579"/>
              <a:ext cx="3980" cy="342285"/>
            </a:xfrm>
            <a:custGeom>
              <a:avLst/>
              <a:gdLst>
                <a:gd name="connsiteX0" fmla="*/ 0 w 0"/>
                <a:gd name="connsiteY0" fmla="*/ 0 h 342285"/>
                <a:gd name="connsiteX1" fmla="*/ 0 w 0"/>
                <a:gd name="connsiteY1" fmla="*/ 346146 h 34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2285">
                  <a:moveTo>
                    <a:pt x="0" y="0"/>
                  </a:moveTo>
                  <a:lnTo>
                    <a:pt x="0" y="346146"/>
                  </a:lnTo>
                </a:path>
              </a:pathLst>
            </a:custGeom>
            <a:ln w="15853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4037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accent4">
              <a:lumMod val="75000"/>
            </a:schemeClr>
          </a:solidFill>
          <a:latin typeface="Gibson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2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>
          <a:solidFill>
            <a:schemeClr val="bg1"/>
          </a:solidFill>
          <a:latin typeface="Gibson Medium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E1699D4-133E-42CB-8F30-43A26E2938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F09372-9DCD-45BD-A0B3-8128175EC9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31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060122" y="-1862402"/>
            <a:ext cx="6293794" cy="5887117"/>
          </a:xfrm>
          <a:prstGeom prst="rect">
            <a:avLst/>
          </a:prstGeom>
        </p:spPr>
      </p:pic>
      <p:grpSp>
        <p:nvGrpSpPr>
          <p:cNvPr id="2" name="Gráfico 3">
            <a:extLst>
              <a:ext uri="{FF2B5EF4-FFF2-40B4-BE49-F238E27FC236}">
                <a16:creationId xmlns:a16="http://schemas.microsoft.com/office/drawing/2014/main" id="{A7B7A435-8C93-49B2-81BF-385FD161D02E}"/>
              </a:ext>
            </a:extLst>
          </p:cNvPr>
          <p:cNvGrpSpPr/>
          <p:nvPr/>
        </p:nvGrpSpPr>
        <p:grpSpPr>
          <a:xfrm>
            <a:off x="10485119" y="-35252"/>
            <a:ext cx="1066801" cy="535123"/>
            <a:chOff x="10485119" y="-35252"/>
            <a:chExt cx="1066801" cy="535123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928EC643-7C3D-4D02-B2D5-C93B58D6E638}"/>
                </a:ext>
              </a:extLst>
            </p:cNvPr>
            <p:cNvSpPr/>
            <p:nvPr/>
          </p:nvSpPr>
          <p:spPr>
            <a:xfrm>
              <a:off x="10485119" y="-35252"/>
              <a:ext cx="1066801" cy="535123"/>
            </a:xfrm>
            <a:custGeom>
              <a:avLst/>
              <a:gdLst>
                <a:gd name="connsiteX0" fmla="*/ 1018219 w 1118396"/>
                <a:gd name="connsiteY0" fmla="*/ 528950 h 525367"/>
                <a:gd name="connsiteX1" fmla="*/ 103641 w 1118396"/>
                <a:gd name="connsiteY1" fmla="*/ 528950 h 525367"/>
                <a:gd name="connsiteX2" fmla="*/ 0 w 1118396"/>
                <a:gd name="connsiteY2" fmla="*/ 425309 h 525367"/>
                <a:gd name="connsiteX3" fmla="*/ 0 w 1118396"/>
                <a:gd name="connsiteY3" fmla="*/ 0 h 525367"/>
                <a:gd name="connsiteX4" fmla="*/ 1121859 w 1118396"/>
                <a:gd name="connsiteY4" fmla="*/ 0 h 525367"/>
                <a:gd name="connsiteX5" fmla="*/ 1121859 w 1118396"/>
                <a:gd name="connsiteY5" fmla="*/ 425309 h 525367"/>
                <a:gd name="connsiteX6" fmla="*/ 1018219 w 1118396"/>
                <a:gd name="connsiteY6" fmla="*/ 528950 h 52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396" h="525367">
                  <a:moveTo>
                    <a:pt x="1018219" y="528950"/>
                  </a:moveTo>
                  <a:lnTo>
                    <a:pt x="103641" y="528950"/>
                  </a:lnTo>
                  <a:cubicBezTo>
                    <a:pt x="46407" y="528950"/>
                    <a:pt x="0" y="482542"/>
                    <a:pt x="0" y="425309"/>
                  </a:cubicBezTo>
                  <a:lnTo>
                    <a:pt x="0" y="0"/>
                  </a:lnTo>
                  <a:lnTo>
                    <a:pt x="1121859" y="0"/>
                  </a:lnTo>
                  <a:lnTo>
                    <a:pt x="1121859" y="425309"/>
                  </a:lnTo>
                  <a:cubicBezTo>
                    <a:pt x="1121859" y="482542"/>
                    <a:pt x="1075452" y="528950"/>
                    <a:pt x="1018219" y="528950"/>
                  </a:cubicBezTo>
                  <a:close/>
                </a:path>
              </a:pathLst>
            </a:custGeom>
            <a:noFill/>
            <a:ln w="1585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E5CCC522-9F81-42B0-B2FC-BF1A46963066}"/>
                </a:ext>
              </a:extLst>
            </p:cNvPr>
            <p:cNvSpPr/>
            <p:nvPr/>
          </p:nvSpPr>
          <p:spPr>
            <a:xfrm>
              <a:off x="11097858" y="46579"/>
              <a:ext cx="3980" cy="342285"/>
            </a:xfrm>
            <a:custGeom>
              <a:avLst/>
              <a:gdLst>
                <a:gd name="connsiteX0" fmla="*/ 0 w 0"/>
                <a:gd name="connsiteY0" fmla="*/ 0 h 342285"/>
                <a:gd name="connsiteX1" fmla="*/ 0 w 0"/>
                <a:gd name="connsiteY1" fmla="*/ 346146 h 34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2285">
                  <a:moveTo>
                    <a:pt x="0" y="0"/>
                  </a:moveTo>
                  <a:lnTo>
                    <a:pt x="0" y="346146"/>
                  </a:lnTo>
                </a:path>
              </a:pathLst>
            </a:custGeom>
            <a:ln w="15853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393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chemeClr val="accent4">
              <a:lumMod val="75000"/>
            </a:schemeClr>
          </a:solidFill>
          <a:latin typeface="Gibson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2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>
          <a:solidFill>
            <a:schemeClr val="bg1"/>
          </a:solidFill>
          <a:latin typeface="Gibson Medium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1DFC23D5-CB26-4EB3-94DF-1B38211DC4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1E45AE2A-6A4C-44E4-B327-12436CB44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313" t="33527" r="32583" b="461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3209996-3F8B-49B7-AE8E-AD28D2CCAF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053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5">
            <a:extLst>
              <a:ext uri="{FF2B5EF4-FFF2-40B4-BE49-F238E27FC236}">
                <a16:creationId xmlns:a16="http://schemas.microsoft.com/office/drawing/2014/main" id="{A07C3F19-E951-4138-B040-F2433DD4E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130" y="6258696"/>
            <a:ext cx="611819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6FC5353-8A55-458D-97E3-6A48F56DCA8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86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08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22" r:id="rId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A0A7DDD-DACF-42BC-B875-C51B7A4CD41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6693762"/>
            <a:ext cx="12192000" cy="164237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763E0ED-393A-4AA5-A083-DF26216C4AB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1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2932782"/>
            <a:ext cx="6293795" cy="58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810" r:id="rId2"/>
    <p:sldLayoutId id="2147483786" r:id="rId3"/>
    <p:sldLayoutId id="2147483811" r:id="rId4"/>
    <p:sldLayoutId id="2147483787" r:id="rId5"/>
    <p:sldLayoutId id="2147483788" r:id="rId6"/>
    <p:sldLayoutId id="2147483790" r:id="rId7"/>
    <p:sldLayoutId id="2147483767" r:id="rId8"/>
    <p:sldLayoutId id="2147483768" r:id="rId9"/>
    <p:sldLayoutId id="2147483789" r:id="rId10"/>
    <p:sldLayoutId id="2147483771" r:id="rId11"/>
    <p:sldLayoutId id="2147483791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84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09" r:id="rId2"/>
    <p:sldLayoutId id="2147483799" r:id="rId3"/>
    <p:sldLayoutId id="2147483808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ABFF817-93BD-4779-BB69-A62DCBB37C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7" y="0"/>
            <a:ext cx="1222375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023F7C0-48CE-4386-8FE4-DB1007AC5F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060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3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1926F20F-F572-4B75-8CDB-59DE3A5C0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7" y="0"/>
            <a:ext cx="12223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7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30" r:id="rId2"/>
    <p:sldLayoutId id="2147483792" r:id="rId3"/>
    <p:sldLayoutId id="2147483793" r:id="rId4"/>
  </p:sldLayoutIdLst>
  <p:hf hdr="0" ftr="0" dt="0"/>
  <p:txStyles>
    <p:titleStyle>
      <a:lvl1pPr algn="l" defTabSz="1219108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76" indent="-304776" algn="l" defTabSz="121910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32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4.svg"/><Relationship Id="rId7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69.svg"/><Relationship Id="rId10" Type="http://schemas.openxmlformats.org/officeDocument/2006/relationships/image" Target="../media/image97.svg"/><Relationship Id="rId4" Type="http://schemas.openxmlformats.org/officeDocument/2006/relationships/image" Target="../media/image68.png"/><Relationship Id="rId9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3" Type="http://schemas.openxmlformats.org/officeDocument/2006/relationships/image" Target="../media/image14.sv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69.svg"/><Relationship Id="rId15" Type="http://schemas.openxmlformats.org/officeDocument/2006/relationships/image" Target="../media/image122.png"/><Relationship Id="rId10" Type="http://schemas.openxmlformats.org/officeDocument/2006/relationships/image" Target="../media/image117.svg"/><Relationship Id="rId4" Type="http://schemas.openxmlformats.org/officeDocument/2006/relationships/image" Target="../media/image68.pn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3" Type="http://schemas.openxmlformats.org/officeDocument/2006/relationships/image" Target="../media/image14.svg"/><Relationship Id="rId7" Type="http://schemas.openxmlformats.org/officeDocument/2006/relationships/image" Target="../media/image90.svg"/><Relationship Id="rId12" Type="http://schemas.openxmlformats.org/officeDocument/2006/relationships/image" Target="../media/image1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11" Type="http://schemas.openxmlformats.org/officeDocument/2006/relationships/image" Target="../media/image94.svg"/><Relationship Id="rId5" Type="http://schemas.openxmlformats.org/officeDocument/2006/relationships/image" Target="../media/image69.svg"/><Relationship Id="rId10" Type="http://schemas.openxmlformats.org/officeDocument/2006/relationships/image" Target="../media/image125.png"/><Relationship Id="rId4" Type="http://schemas.openxmlformats.org/officeDocument/2006/relationships/image" Target="../media/image68.png"/><Relationship Id="rId9" Type="http://schemas.openxmlformats.org/officeDocument/2006/relationships/image" Target="../media/image92.svg"/><Relationship Id="rId1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4.svg"/><Relationship Id="rId7" Type="http://schemas.openxmlformats.org/officeDocument/2006/relationships/image" Target="../media/image9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30.png"/><Relationship Id="rId5" Type="http://schemas.openxmlformats.org/officeDocument/2006/relationships/image" Target="../media/image69.svg"/><Relationship Id="rId10" Type="http://schemas.microsoft.com/office/2007/relationships/hdphoto" Target="../media/hdphoto16.wdp"/><Relationship Id="rId4" Type="http://schemas.openxmlformats.org/officeDocument/2006/relationships/image" Target="../media/image68.png"/><Relationship Id="rId9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4.svg"/><Relationship Id="rId7" Type="http://schemas.openxmlformats.org/officeDocument/2006/relationships/image" Target="../media/image13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.svg"/><Relationship Id="rId7" Type="http://schemas.openxmlformats.org/officeDocument/2006/relationships/image" Target="../media/image10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69.svg"/><Relationship Id="rId10" Type="http://schemas.openxmlformats.org/officeDocument/2006/relationships/image" Target="../media/image135.png"/><Relationship Id="rId4" Type="http://schemas.openxmlformats.org/officeDocument/2006/relationships/image" Target="../media/image68.png"/><Relationship Id="rId9" Type="http://schemas.openxmlformats.org/officeDocument/2006/relationships/image" Target="../media/image13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.svg"/><Relationship Id="rId7" Type="http://schemas.openxmlformats.org/officeDocument/2006/relationships/image" Target="../media/image10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4.svg"/><Relationship Id="rId7" Type="http://schemas.openxmlformats.org/officeDocument/2006/relationships/image" Target="../media/image10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3.png"/><Relationship Id="rId3" Type="http://schemas.openxmlformats.org/officeDocument/2006/relationships/image" Target="../media/image14.svg"/><Relationship Id="rId7" Type="http://schemas.microsoft.com/office/2007/relationships/hdphoto" Target="../media/hdphoto17.wdp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.png"/><Relationship Id="rId16" Type="http://schemas.openxmlformats.org/officeDocument/2006/relationships/image" Target="../media/image14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8.png"/><Relationship Id="rId11" Type="http://schemas.openxmlformats.org/officeDocument/2006/relationships/image" Target="../media/image141.svg"/><Relationship Id="rId5" Type="http://schemas.openxmlformats.org/officeDocument/2006/relationships/image" Target="../media/image69.sv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68.png"/><Relationship Id="rId9" Type="http://schemas.microsoft.com/office/2007/relationships/hdphoto" Target="../media/hdphoto18.wdp"/><Relationship Id="rId14" Type="http://schemas.openxmlformats.org/officeDocument/2006/relationships/image" Target="../media/image14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14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svg"/><Relationship Id="rId2" Type="http://schemas.openxmlformats.org/officeDocument/2006/relationships/image" Target="../media/image13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5" Type="http://schemas.openxmlformats.org/officeDocument/2006/relationships/image" Target="../media/image69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28" Type="http://schemas.openxmlformats.org/officeDocument/2006/relationships/image" Target="../media/image170.pn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4" Type="http://schemas.openxmlformats.org/officeDocument/2006/relationships/image" Target="../media/image68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microsoft.com/office/2007/relationships/hdphoto" Target="../media/hdphoto2.wdp"/><Relationship Id="rId18" Type="http://schemas.microsoft.com/office/2007/relationships/hdphoto" Target="../media/hdphoto4.wdp"/><Relationship Id="rId26" Type="http://schemas.openxmlformats.org/officeDocument/2006/relationships/image" Target="../media/image63.jpeg"/><Relationship Id="rId3" Type="http://schemas.openxmlformats.org/officeDocument/2006/relationships/image" Target="../media/image47.svg"/><Relationship Id="rId21" Type="http://schemas.openxmlformats.org/officeDocument/2006/relationships/image" Target="../media/image60.png"/><Relationship Id="rId34" Type="http://schemas.microsoft.com/office/2007/relationships/hdphoto" Target="../media/hdphoto11.wdp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33" Type="http://schemas.openxmlformats.org/officeDocument/2006/relationships/image" Target="../media/image67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20" Type="http://schemas.microsoft.com/office/2007/relationships/hdphoto" Target="../media/hdphoto5.wdp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microsoft.com/office/2007/relationships/hdphoto" Target="../media/hdphoto1.wdp"/><Relationship Id="rId24" Type="http://schemas.microsoft.com/office/2007/relationships/hdphoto" Target="../media/hdphoto7.wdp"/><Relationship Id="rId32" Type="http://schemas.microsoft.com/office/2007/relationships/hdphoto" Target="../media/hdphoto10.wdp"/><Relationship Id="rId5" Type="http://schemas.openxmlformats.org/officeDocument/2006/relationships/image" Target="../media/image49.jpeg"/><Relationship Id="rId15" Type="http://schemas.microsoft.com/office/2007/relationships/hdphoto" Target="../media/hdphoto3.wdp"/><Relationship Id="rId23" Type="http://schemas.openxmlformats.org/officeDocument/2006/relationships/image" Target="../media/image61.png"/><Relationship Id="rId28" Type="http://schemas.microsoft.com/office/2007/relationships/hdphoto" Target="../media/hdphoto8.wdp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31" Type="http://schemas.openxmlformats.org/officeDocument/2006/relationships/image" Target="../media/image66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Relationship Id="rId14" Type="http://schemas.openxmlformats.org/officeDocument/2006/relationships/image" Target="../media/image56.png"/><Relationship Id="rId22" Type="http://schemas.microsoft.com/office/2007/relationships/hdphoto" Target="../media/hdphoto6.wdp"/><Relationship Id="rId27" Type="http://schemas.openxmlformats.org/officeDocument/2006/relationships/image" Target="../media/image64.png"/><Relationship Id="rId30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12.wdp"/><Relationship Id="rId18" Type="http://schemas.openxmlformats.org/officeDocument/2006/relationships/image" Target="../media/image79.png"/><Relationship Id="rId26" Type="http://schemas.openxmlformats.org/officeDocument/2006/relationships/image" Target="../media/image87.svg"/><Relationship Id="rId3" Type="http://schemas.openxmlformats.org/officeDocument/2006/relationships/image" Target="../media/image13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8.svg"/><Relationship Id="rId25" Type="http://schemas.openxmlformats.org/officeDocument/2006/relationships/image" Target="../media/image86.png"/><Relationship Id="rId33" Type="http://schemas.openxmlformats.org/officeDocument/2006/relationships/image" Target="../media/image94.sv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77.png"/><Relationship Id="rId20" Type="http://schemas.openxmlformats.org/officeDocument/2006/relationships/image" Target="../media/image81.svg"/><Relationship Id="rId29" Type="http://schemas.openxmlformats.org/officeDocument/2006/relationships/image" Target="../media/image90.svg"/><Relationship Id="rId1" Type="http://schemas.openxmlformats.org/officeDocument/2006/relationships/tags" Target="../tags/tag3.xml"/><Relationship Id="rId6" Type="http://schemas.openxmlformats.org/officeDocument/2006/relationships/image" Target="../media/image69.svg"/><Relationship Id="rId11" Type="http://schemas.openxmlformats.org/officeDocument/2006/relationships/image" Target="../media/image74.svg"/><Relationship Id="rId24" Type="http://schemas.openxmlformats.org/officeDocument/2006/relationships/image" Target="../media/image85.svg"/><Relationship Id="rId32" Type="http://schemas.openxmlformats.org/officeDocument/2006/relationships/image" Target="../media/image93.png"/><Relationship Id="rId5" Type="http://schemas.openxmlformats.org/officeDocument/2006/relationships/image" Target="../media/image68.png"/><Relationship Id="rId15" Type="http://schemas.microsoft.com/office/2007/relationships/hdphoto" Target="../media/hdphoto13.wdp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3.png"/><Relationship Id="rId19" Type="http://schemas.openxmlformats.org/officeDocument/2006/relationships/image" Target="../media/image80.png"/><Relationship Id="rId31" Type="http://schemas.openxmlformats.org/officeDocument/2006/relationships/image" Target="../media/image92.svg"/><Relationship Id="rId4" Type="http://schemas.openxmlformats.org/officeDocument/2006/relationships/image" Target="../media/image14.svg"/><Relationship Id="rId9" Type="http://schemas.openxmlformats.org/officeDocument/2006/relationships/image" Target="../media/image72.jpeg"/><Relationship Id="rId14" Type="http://schemas.openxmlformats.org/officeDocument/2006/relationships/image" Target="../media/image76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microsoft.com/office/2007/relationships/hdphoto" Target="../media/hdphoto1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14.svg"/><Relationship Id="rId7" Type="http://schemas.openxmlformats.org/officeDocument/2006/relationships/image" Target="../media/image9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4.svg"/><Relationship Id="rId7" Type="http://schemas.openxmlformats.org/officeDocument/2006/relationships/image" Target="../media/image9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4.svg"/><Relationship Id="rId7" Type="http://schemas.openxmlformats.org/officeDocument/2006/relationships/image" Target="../media/image10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69.svg"/><Relationship Id="rId10" Type="http://schemas.openxmlformats.org/officeDocument/2006/relationships/image" Target="../media/image105.svg"/><Relationship Id="rId4" Type="http://schemas.openxmlformats.org/officeDocument/2006/relationships/image" Target="../media/image68.png"/><Relationship Id="rId9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4.svg"/><Relationship Id="rId7" Type="http://schemas.openxmlformats.org/officeDocument/2006/relationships/image" Target="../media/image10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018D0D0-2C2B-47C7-BA81-0EE3CD5B2679}"/>
              </a:ext>
            </a:extLst>
          </p:cNvPr>
          <p:cNvGrpSpPr/>
          <p:nvPr/>
        </p:nvGrpSpPr>
        <p:grpSpPr>
          <a:xfrm>
            <a:off x="707663" y="1744070"/>
            <a:ext cx="10776674" cy="4464698"/>
            <a:chOff x="3668518" y="2032033"/>
            <a:chExt cx="6935387" cy="1976606"/>
          </a:xfrm>
        </p:grpSpPr>
        <p:sp>
          <p:nvSpPr>
            <p:cNvPr id="17" name="Título 2">
              <a:extLst>
                <a:ext uri="{FF2B5EF4-FFF2-40B4-BE49-F238E27FC236}">
                  <a16:creationId xmlns:a16="http://schemas.microsoft.com/office/drawing/2014/main" id="{4ECA23C7-B507-4121-904C-E7E0DF26307C}"/>
                </a:ext>
              </a:extLst>
            </p:cNvPr>
            <p:cNvSpPr txBox="1">
              <a:spLocks/>
            </p:cNvSpPr>
            <p:nvPr/>
          </p:nvSpPr>
          <p:spPr>
            <a:xfrm>
              <a:off x="3668518" y="2902336"/>
              <a:ext cx="6935387" cy="11063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800" b="1" dirty="0">
                  <a:solidFill>
                    <a:schemeClr val="bg1"/>
                  </a:solidFill>
                  <a:latin typeface="Calibri" panose="020F0502020204030204" pitchFamily="34" charset="0"/>
                  <a:ea typeface="Roboto Lt" pitchFamily="2" charset="0"/>
                  <a:cs typeface="Calibri" panose="020F0502020204030204" pitchFamily="34" charset="0"/>
                </a:rPr>
                <a:t>Plataforma que automatiza e concilia todos os processos de reembolsos, adiantamentos e despesas. </a:t>
              </a:r>
            </a:p>
            <a:p>
              <a:pPr algn="ctr"/>
              <a:r>
                <a:rPr lang="pt-BR" sz="1800" b="1" dirty="0">
                  <a:solidFill>
                    <a:schemeClr val="bg1"/>
                  </a:solidFill>
                  <a:latin typeface="Calibri" panose="020F0502020204030204" pitchFamily="34" charset="0"/>
                  <a:ea typeface="Roboto Lt" pitchFamily="2" charset="0"/>
                  <a:cs typeface="Calibri" panose="020F0502020204030204" pitchFamily="34" charset="0"/>
                </a:rPr>
                <a:t>Do pagamento à integração com o ERP.</a:t>
              </a:r>
            </a:p>
            <a:p>
              <a:endPara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Roboto Lt" pitchFamily="2" charset="0"/>
                <a:cs typeface="Calibri" panose="020F0502020204030204" pitchFamily="34" charset="0"/>
              </a:endParaRPr>
            </a:p>
            <a:p>
              <a:endPara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Roboto Lt" pitchFamily="2" charset="0"/>
                <a:cs typeface="Calibri" panose="020F0502020204030204" pitchFamily="34" charset="0"/>
              </a:endParaRPr>
            </a:p>
            <a:p>
              <a:endParaRPr lang="pt-BR" sz="1600" dirty="0">
                <a:solidFill>
                  <a:schemeClr val="bg1"/>
                </a:solidFill>
                <a:latin typeface="Calibri" panose="020F0502020204030204" pitchFamily="34" charset="0"/>
                <a:ea typeface="Roboto Lt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ítulo 2">
              <a:extLst>
                <a:ext uri="{FF2B5EF4-FFF2-40B4-BE49-F238E27FC236}">
                  <a16:creationId xmlns:a16="http://schemas.microsoft.com/office/drawing/2014/main" id="{1FCF20FB-EECF-4282-9C40-392E968206C9}"/>
                </a:ext>
              </a:extLst>
            </p:cNvPr>
            <p:cNvSpPr txBox="1">
              <a:spLocks/>
            </p:cNvSpPr>
            <p:nvPr/>
          </p:nvSpPr>
          <p:spPr>
            <a:xfrm>
              <a:off x="4512307" y="2032033"/>
              <a:ext cx="5214615" cy="7415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pPr algn="ctr"/>
              <a:r>
                <a:rPr lang="pt-BR" sz="4000" b="1" dirty="0">
                  <a:solidFill>
                    <a:schemeClr val="bg1"/>
                  </a:solidFill>
                  <a:latin typeface="+mn-lt"/>
                  <a:ea typeface="Roboto" pitchFamily="2" charset="0"/>
                </a:rPr>
                <a:t>GESTÃO DE DESPESAS CORPORATIVAS</a:t>
              </a:r>
            </a:p>
            <a:p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  <a:p>
              <a:endParaRPr lang="pt-BR" sz="4000" b="1" dirty="0">
                <a:solidFill>
                  <a:schemeClr val="bg1"/>
                </a:solidFill>
                <a:latin typeface="+mn-lt"/>
                <a:ea typeface="Roboto" pitchFamily="2" charset="0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CF61FB-3F16-4C81-85A9-9D17D4D06D98}"/>
              </a:ext>
            </a:extLst>
          </p:cNvPr>
          <p:cNvGrpSpPr/>
          <p:nvPr/>
        </p:nvGrpSpPr>
        <p:grpSpPr>
          <a:xfrm>
            <a:off x="5308862" y="5222368"/>
            <a:ext cx="1574275" cy="615340"/>
            <a:chOff x="4848155" y="5026330"/>
            <a:chExt cx="1574275" cy="615340"/>
          </a:xfrm>
        </p:grpSpPr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8A2DD803-D834-4FA7-BC2E-DBC865532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8155" y="5026330"/>
              <a:ext cx="652861" cy="615340"/>
            </a:xfrm>
            <a:prstGeom prst="rect">
              <a:avLst/>
            </a:prstGeom>
          </p:spPr>
        </p:pic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6A601582-602A-4569-892A-BDF0FF4FB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9569" y="5026330"/>
              <a:ext cx="652861" cy="615340"/>
            </a:xfrm>
            <a:prstGeom prst="rect">
              <a:avLst/>
            </a:prstGeom>
          </p:spPr>
        </p:pic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D1631027-F05B-40A1-92C9-C076A0A2F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798" y="267286"/>
            <a:ext cx="3080824" cy="23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6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CCC5024-2B72-463C-BFB2-3DC36C4446AF}"/>
              </a:ext>
            </a:extLst>
          </p:cNvPr>
          <p:cNvGrpSpPr/>
          <p:nvPr/>
        </p:nvGrpSpPr>
        <p:grpSpPr>
          <a:xfrm>
            <a:off x="0" y="0"/>
            <a:ext cx="6281294" cy="6858000"/>
            <a:chOff x="0" y="0"/>
            <a:chExt cx="6400800" cy="6858000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14EE73CE-FFC0-4901-86BA-E85F66EF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400800" cy="6858000"/>
            </a:xfrm>
            <a:prstGeom prst="rect">
              <a:avLst/>
            </a:prstGeom>
            <a:effectLst/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08A23CF5-C733-4027-B4A2-0EBF9089B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626" t="33724" r="36877" b="52887"/>
            <a:stretch/>
          </p:blipFill>
          <p:spPr>
            <a:xfrm>
              <a:off x="0" y="0"/>
              <a:ext cx="6400800" cy="6858000"/>
            </a:xfrm>
            <a:prstGeom prst="rect">
              <a:avLst/>
            </a:prstGeom>
          </p:spPr>
        </p:pic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0B187159-B191-4067-AD00-C388195ACD6E}"/>
              </a:ext>
            </a:extLst>
          </p:cNvPr>
          <p:cNvSpPr txBox="1">
            <a:spLocks/>
          </p:cNvSpPr>
          <p:nvPr/>
        </p:nvSpPr>
        <p:spPr>
          <a:xfrm>
            <a:off x="6853812" y="855041"/>
            <a:ext cx="4470439" cy="1092760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0A7EE3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Mobilidade na</a:t>
            </a:r>
          </a:p>
          <a:p>
            <a:r>
              <a:rPr lang="pt-BR" sz="4000" b="1" dirty="0">
                <a:solidFill>
                  <a:srgbClr val="0A7EE3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Aprovação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0C9369F-A7A0-4BFA-915E-2DDA48D348E8}"/>
              </a:ext>
            </a:extLst>
          </p:cNvPr>
          <p:cNvGrpSpPr/>
          <p:nvPr/>
        </p:nvGrpSpPr>
        <p:grpSpPr>
          <a:xfrm>
            <a:off x="469600" y="746613"/>
            <a:ext cx="2589710" cy="5288707"/>
            <a:chOff x="715349" y="746613"/>
            <a:chExt cx="2589710" cy="5288707"/>
          </a:xfrm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4" name="Imagem 23" descr="Tela de celular com publicação numa rede social&#10;&#10;Descrição gerada automaticamente">
              <a:extLst>
                <a:ext uri="{FF2B5EF4-FFF2-40B4-BE49-F238E27FC236}">
                  <a16:creationId xmlns:a16="http://schemas.microsoft.com/office/drawing/2014/main" id="{ED899570-AB6B-40DF-8A04-46187D426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855060"/>
              <a:ext cx="2340294" cy="5064983"/>
            </a:xfrm>
            <a:prstGeom prst="roundRect">
              <a:avLst>
                <a:gd name="adj" fmla="val 9725"/>
              </a:avLst>
            </a:prstGeom>
          </p:spPr>
        </p:pic>
        <p:grpSp>
          <p:nvGrpSpPr>
            <p:cNvPr id="25" name="Gráfico 20">
              <a:extLst>
                <a:ext uri="{FF2B5EF4-FFF2-40B4-BE49-F238E27FC236}">
                  <a16:creationId xmlns:a16="http://schemas.microsoft.com/office/drawing/2014/main" id="{CC31BD3C-211D-4791-9CF3-23E91A4587D1}"/>
                </a:ext>
              </a:extLst>
            </p:cNvPr>
            <p:cNvGrpSpPr/>
            <p:nvPr/>
          </p:nvGrpSpPr>
          <p:grpSpPr>
            <a:xfrm>
              <a:off x="715349" y="746613"/>
              <a:ext cx="2589710" cy="5288707"/>
              <a:chOff x="840105" y="1421896"/>
              <a:chExt cx="2203717" cy="4514083"/>
            </a:xfrm>
          </p:grpSpPr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FBB1015C-09FA-480D-843E-F395BC5B6599}"/>
                  </a:ext>
                </a:extLst>
              </p:cNvPr>
              <p:cNvSpPr/>
              <p:nvPr/>
            </p:nvSpPr>
            <p:spPr>
              <a:xfrm>
                <a:off x="840105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8C8FC1DD-C8FF-489E-BFB5-A6E942BF16F9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2C5FBABE-22F4-4F62-83F8-0DF688A148D0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6C0B384-77F9-41FC-8BCB-146BEB9628BD}"/>
              </a:ext>
            </a:extLst>
          </p:cNvPr>
          <p:cNvSpPr txBox="1"/>
          <p:nvPr/>
        </p:nvSpPr>
        <p:spPr>
          <a:xfrm>
            <a:off x="7203472" y="2252111"/>
            <a:ext cx="4622768" cy="275808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just">
              <a:spcAft>
                <a:spcPts val="1200"/>
              </a:spcAft>
            </a:pPr>
            <a:r>
              <a:rPr lang="pt-BR" sz="1600" dirty="0">
                <a:solidFill>
                  <a:srgbClr val="949494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Após o envio de um relatório de despesas para aprovação, os usuários aprovadores serão notificados por </a:t>
            </a:r>
            <a:r>
              <a:rPr lang="pt-BR" sz="1600" dirty="0" err="1">
                <a:solidFill>
                  <a:srgbClr val="949494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push</a:t>
            </a:r>
            <a:r>
              <a:rPr lang="pt-BR" sz="1600" dirty="0">
                <a:solidFill>
                  <a:srgbClr val="949494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 no celular e e-mail. </a:t>
            </a:r>
          </a:p>
          <a:p>
            <a:pPr algn="just">
              <a:spcAft>
                <a:spcPts val="1200"/>
              </a:spcAft>
            </a:pPr>
            <a:r>
              <a:rPr lang="pt-BR" sz="1600" dirty="0">
                <a:solidFill>
                  <a:srgbClr val="949494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O aprovador consegue olhar todos os detalhes de cada despesa, para decidir sobre a aprovação do relatório.</a:t>
            </a:r>
          </a:p>
          <a:p>
            <a:pPr algn="just">
              <a:spcAft>
                <a:spcPts val="600"/>
              </a:spcAft>
            </a:pPr>
            <a:r>
              <a:rPr lang="pt-BR" sz="1600" dirty="0">
                <a:solidFill>
                  <a:srgbClr val="949494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Linha do tempo com todos os acontecimentos, tanto para o viajante quanto para os gestores.</a:t>
            </a:r>
          </a:p>
          <a:p>
            <a:pPr algn="just"/>
            <a:endParaRPr lang="pt-BR" sz="2000" dirty="0">
              <a:solidFill>
                <a:srgbClr val="DDE4EB"/>
              </a:solidFill>
            </a:endParaRP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CA07FE09-CAF0-4C5E-9B7E-5916980A6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6458" y="3255279"/>
            <a:ext cx="120369" cy="109728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C01B56A9-3279-4396-8B93-C18419AD5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049" y="2379637"/>
            <a:ext cx="120369" cy="109728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A9F3209-FBB9-49A2-A2CD-1ABDA83BD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6458" y="4130921"/>
            <a:ext cx="120369" cy="109728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A575BFA-1037-4FF1-9176-3B2C43170C9F}"/>
              </a:ext>
            </a:extLst>
          </p:cNvPr>
          <p:cNvGrpSpPr/>
          <p:nvPr/>
        </p:nvGrpSpPr>
        <p:grpSpPr>
          <a:xfrm>
            <a:off x="3384325" y="746613"/>
            <a:ext cx="2589710" cy="5288707"/>
            <a:chOff x="3752039" y="746613"/>
            <a:chExt cx="2589710" cy="5288707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95A64A9-8139-47EB-B2BB-9EA59A61B873}"/>
                </a:ext>
              </a:extLst>
            </p:cNvPr>
            <p:cNvGrpSpPr/>
            <p:nvPr/>
          </p:nvGrpSpPr>
          <p:grpSpPr>
            <a:xfrm>
              <a:off x="3752039" y="746613"/>
              <a:ext cx="2589710" cy="5288707"/>
              <a:chOff x="3752039" y="746613"/>
              <a:chExt cx="2589710" cy="5288707"/>
            </a:xfrm>
            <a:effectLst>
              <a:outerShdw blurRad="114300" dist="38100" dir="5400000" algn="t" rotWithShape="0">
                <a:srgbClr val="064680">
                  <a:alpha val="40000"/>
                </a:srgbClr>
              </a:outerShdw>
            </a:effectLst>
          </p:grpSpPr>
          <p:pic>
            <p:nvPicPr>
              <p:cNvPr id="37" name="Imagem 36" descr="Tela de celular com texto preto sobre fundo branco&#10;&#10;Descrição gerada automaticamente">
                <a:extLst>
                  <a:ext uri="{FF2B5EF4-FFF2-40B4-BE49-F238E27FC236}">
                    <a16:creationId xmlns:a16="http://schemas.microsoft.com/office/drawing/2014/main" id="{2B50CB30-4F71-40BF-A4CE-4690C8129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8300" y="855059"/>
                <a:ext cx="2319460" cy="5019896"/>
              </a:xfrm>
              <a:prstGeom prst="roundRect">
                <a:avLst>
                  <a:gd name="adj" fmla="val 9642"/>
                </a:avLst>
              </a:prstGeom>
            </p:spPr>
          </p:pic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15FCCEAB-E707-4CCA-BB31-22E7B9C09FC6}"/>
                  </a:ext>
                </a:extLst>
              </p:cNvPr>
              <p:cNvGrpSpPr/>
              <p:nvPr/>
            </p:nvGrpSpPr>
            <p:grpSpPr>
              <a:xfrm>
                <a:off x="3752039" y="746613"/>
                <a:ext cx="2589710" cy="5288707"/>
                <a:chOff x="3752039" y="746613"/>
                <a:chExt cx="2589710" cy="5288707"/>
              </a:xfrm>
            </p:grpSpPr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E0506480-17F8-45B4-972B-05679E07141F}"/>
                    </a:ext>
                  </a:extLst>
                </p:cNvPr>
                <p:cNvSpPr/>
                <p:nvPr/>
              </p:nvSpPr>
              <p:spPr>
                <a:xfrm>
                  <a:off x="3752039" y="746613"/>
                  <a:ext cx="2589710" cy="5288707"/>
                </a:xfrm>
                <a:custGeom>
                  <a:avLst/>
                  <a:gdLst>
                    <a:gd name="connsiteX0" fmla="*/ 1900434 w 2203716"/>
                    <a:gd name="connsiteY0" fmla="*/ 0 h 4514083"/>
                    <a:gd name="connsiteX1" fmla="*/ 307794 w 2203716"/>
                    <a:gd name="connsiteY1" fmla="*/ 0 h 4514083"/>
                    <a:gd name="connsiteX2" fmla="*/ 0 w 2203716"/>
                    <a:gd name="connsiteY2" fmla="*/ 307642 h 4514083"/>
                    <a:gd name="connsiteX3" fmla="*/ 0 w 2203716"/>
                    <a:gd name="connsiteY3" fmla="*/ 4207271 h 4514083"/>
                    <a:gd name="connsiteX4" fmla="*/ 307794 w 2203716"/>
                    <a:gd name="connsiteY4" fmla="*/ 4514912 h 4514083"/>
                    <a:gd name="connsiteX5" fmla="*/ 1900434 w 2203716"/>
                    <a:gd name="connsiteY5" fmla="*/ 4514912 h 4514083"/>
                    <a:gd name="connsiteX6" fmla="*/ 2208228 w 2203716"/>
                    <a:gd name="connsiteY6" fmla="*/ 4207271 h 4514083"/>
                    <a:gd name="connsiteX7" fmla="*/ 2208228 w 2203716"/>
                    <a:gd name="connsiteY7" fmla="*/ 307642 h 4514083"/>
                    <a:gd name="connsiteX8" fmla="*/ 1900434 w 2203716"/>
                    <a:gd name="connsiteY8" fmla="*/ 0 h 4514083"/>
                    <a:gd name="connsiteX9" fmla="*/ 2085131 w 2203716"/>
                    <a:gd name="connsiteY9" fmla="*/ 4168194 h 4514083"/>
                    <a:gd name="connsiteX10" fmla="*/ 1886537 w 2203716"/>
                    <a:gd name="connsiteY10" fmla="*/ 4366689 h 4514083"/>
                    <a:gd name="connsiteX11" fmla="*/ 321691 w 2203716"/>
                    <a:gd name="connsiteY11" fmla="*/ 4366689 h 4514083"/>
                    <a:gd name="connsiteX12" fmla="*/ 123097 w 2203716"/>
                    <a:gd name="connsiteY12" fmla="*/ 4168194 h 4514083"/>
                    <a:gd name="connsiteX13" fmla="*/ 123097 w 2203716"/>
                    <a:gd name="connsiteY13" fmla="*/ 301682 h 4514083"/>
                    <a:gd name="connsiteX14" fmla="*/ 321691 w 2203716"/>
                    <a:gd name="connsiteY14" fmla="*/ 103186 h 4514083"/>
                    <a:gd name="connsiteX15" fmla="*/ 561974 w 2203716"/>
                    <a:gd name="connsiteY15" fmla="*/ 103186 h 4514083"/>
                    <a:gd name="connsiteX16" fmla="*/ 561974 w 2203716"/>
                    <a:gd name="connsiteY16" fmla="*/ 150815 h 4514083"/>
                    <a:gd name="connsiteX17" fmla="*/ 677137 w 2203716"/>
                    <a:gd name="connsiteY17" fmla="*/ 265921 h 4514083"/>
                    <a:gd name="connsiteX18" fmla="*/ 1531091 w 2203716"/>
                    <a:gd name="connsiteY18" fmla="*/ 265921 h 4514083"/>
                    <a:gd name="connsiteX19" fmla="*/ 1646254 w 2203716"/>
                    <a:gd name="connsiteY19" fmla="*/ 150815 h 4514083"/>
                    <a:gd name="connsiteX20" fmla="*/ 1646254 w 2203716"/>
                    <a:gd name="connsiteY20" fmla="*/ 103186 h 4514083"/>
                    <a:gd name="connsiteX21" fmla="*/ 1886537 w 2203716"/>
                    <a:gd name="connsiteY21" fmla="*/ 103186 h 4514083"/>
                    <a:gd name="connsiteX22" fmla="*/ 2085131 w 2203716"/>
                    <a:gd name="connsiteY22" fmla="*/ 301682 h 4514083"/>
                    <a:gd name="connsiteX23" fmla="*/ 2085131 w 2203716"/>
                    <a:gd name="connsiteY23" fmla="*/ 4168194 h 4514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203716" h="4514083">
                      <a:moveTo>
                        <a:pt x="1900434" y="0"/>
                      </a:moveTo>
                      <a:lnTo>
                        <a:pt x="307794" y="0"/>
                      </a:lnTo>
                      <a:cubicBezTo>
                        <a:pt x="137823" y="0"/>
                        <a:pt x="0" y="137755"/>
                        <a:pt x="0" y="307642"/>
                      </a:cubicBezTo>
                      <a:lnTo>
                        <a:pt x="0" y="4207271"/>
                      </a:lnTo>
                      <a:cubicBezTo>
                        <a:pt x="0" y="4377158"/>
                        <a:pt x="137823" y="4514912"/>
                        <a:pt x="307794" y="4514912"/>
                      </a:cubicBezTo>
                      <a:lnTo>
                        <a:pt x="1900434" y="4514912"/>
                      </a:lnTo>
                      <a:cubicBezTo>
                        <a:pt x="2070405" y="4514912"/>
                        <a:pt x="2208228" y="4377158"/>
                        <a:pt x="2208228" y="4207271"/>
                      </a:cubicBezTo>
                      <a:lnTo>
                        <a:pt x="2208228" y="307642"/>
                      </a:lnTo>
                      <a:cubicBezTo>
                        <a:pt x="2208228" y="137755"/>
                        <a:pt x="2070457" y="0"/>
                        <a:pt x="1900434" y="0"/>
                      </a:cubicBezTo>
                      <a:close/>
                      <a:moveTo>
                        <a:pt x="2085131" y="4168194"/>
                      </a:moveTo>
                      <a:cubicBezTo>
                        <a:pt x="2085131" y="4277806"/>
                        <a:pt x="1996205" y="4366689"/>
                        <a:pt x="1886537" y="4366689"/>
                      </a:cubicBezTo>
                      <a:lnTo>
                        <a:pt x="321691" y="4366689"/>
                      </a:lnTo>
                      <a:cubicBezTo>
                        <a:pt x="212023" y="4366689"/>
                        <a:pt x="123097" y="4277806"/>
                        <a:pt x="123097" y="4168194"/>
                      </a:cubicBezTo>
                      <a:lnTo>
                        <a:pt x="123097" y="301682"/>
                      </a:lnTo>
                      <a:cubicBezTo>
                        <a:pt x="123097" y="192069"/>
                        <a:pt x="212023" y="103186"/>
                        <a:pt x="321691" y="103186"/>
                      </a:cubicBezTo>
                      <a:lnTo>
                        <a:pt x="561974" y="103186"/>
                      </a:lnTo>
                      <a:lnTo>
                        <a:pt x="561974" y="150815"/>
                      </a:lnTo>
                      <a:cubicBezTo>
                        <a:pt x="561974" y="214406"/>
                        <a:pt x="613515" y="265921"/>
                        <a:pt x="677137" y="265921"/>
                      </a:cubicBezTo>
                      <a:lnTo>
                        <a:pt x="1531091" y="265921"/>
                      </a:lnTo>
                      <a:cubicBezTo>
                        <a:pt x="1594713" y="265921"/>
                        <a:pt x="1646254" y="214406"/>
                        <a:pt x="1646254" y="150815"/>
                      </a:cubicBezTo>
                      <a:lnTo>
                        <a:pt x="1646254" y="103186"/>
                      </a:lnTo>
                      <a:lnTo>
                        <a:pt x="1886537" y="103186"/>
                      </a:lnTo>
                      <a:cubicBezTo>
                        <a:pt x="1996205" y="103186"/>
                        <a:pt x="2085131" y="192069"/>
                        <a:pt x="2085131" y="301682"/>
                      </a:cubicBezTo>
                      <a:lnTo>
                        <a:pt x="2085131" y="41681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0" name="Forma Livre: Forma 39">
                  <a:extLst>
                    <a:ext uri="{FF2B5EF4-FFF2-40B4-BE49-F238E27FC236}">
                      <a16:creationId xmlns:a16="http://schemas.microsoft.com/office/drawing/2014/main" id="{5504FB27-9C78-4D40-800F-EB9F152FF679}"/>
                    </a:ext>
                  </a:extLst>
                </p:cNvPr>
                <p:cNvSpPr/>
                <p:nvPr/>
              </p:nvSpPr>
              <p:spPr>
                <a:xfrm>
                  <a:off x="4865310" y="865321"/>
                  <a:ext cx="365606" cy="42505"/>
                </a:xfrm>
                <a:custGeom>
                  <a:avLst/>
                  <a:gdLst>
                    <a:gd name="connsiteX0" fmla="*/ 296335 w 311112"/>
                    <a:gd name="connsiteY0" fmla="*/ 39855 h 36278"/>
                    <a:gd name="connsiteX1" fmla="*/ 17215 w 311112"/>
                    <a:gd name="connsiteY1" fmla="*/ 39855 h 36278"/>
                    <a:gd name="connsiteX2" fmla="*/ 0 w 311112"/>
                    <a:gd name="connsiteY2" fmla="*/ 22648 h 36278"/>
                    <a:gd name="connsiteX3" fmla="*/ 0 w 311112"/>
                    <a:gd name="connsiteY3" fmla="*/ 17206 h 36278"/>
                    <a:gd name="connsiteX4" fmla="*/ 17215 w 311112"/>
                    <a:gd name="connsiteY4" fmla="*/ 0 h 36278"/>
                    <a:gd name="connsiteX5" fmla="*/ 296335 w 311112"/>
                    <a:gd name="connsiteY5" fmla="*/ 0 h 36278"/>
                    <a:gd name="connsiteX6" fmla="*/ 313550 w 311112"/>
                    <a:gd name="connsiteY6" fmla="*/ 17206 h 36278"/>
                    <a:gd name="connsiteX7" fmla="*/ 313550 w 311112"/>
                    <a:gd name="connsiteY7" fmla="*/ 22648 h 36278"/>
                    <a:gd name="connsiteX8" fmla="*/ 296335 w 311112"/>
                    <a:gd name="connsiteY8" fmla="*/ 39855 h 36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112" h="36278">
                      <a:moveTo>
                        <a:pt x="296335" y="39855"/>
                      </a:moveTo>
                      <a:lnTo>
                        <a:pt x="17215" y="39855"/>
                      </a:lnTo>
                      <a:cubicBezTo>
                        <a:pt x="7726" y="39855"/>
                        <a:pt x="0" y="32132"/>
                        <a:pt x="0" y="22648"/>
                      </a:cubicBezTo>
                      <a:lnTo>
                        <a:pt x="0" y="17206"/>
                      </a:lnTo>
                      <a:cubicBezTo>
                        <a:pt x="0" y="7722"/>
                        <a:pt x="7726" y="0"/>
                        <a:pt x="17215" y="0"/>
                      </a:cubicBezTo>
                      <a:lnTo>
                        <a:pt x="296335" y="0"/>
                      </a:lnTo>
                      <a:cubicBezTo>
                        <a:pt x="305824" y="0"/>
                        <a:pt x="313550" y="7722"/>
                        <a:pt x="313550" y="17206"/>
                      </a:cubicBezTo>
                      <a:lnTo>
                        <a:pt x="313550" y="22648"/>
                      </a:lnTo>
                      <a:cubicBezTo>
                        <a:pt x="313550" y="32132"/>
                        <a:pt x="305876" y="39855"/>
                        <a:pt x="296335" y="39855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 w="51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1" name="Forma Livre: Forma 40">
                  <a:extLst>
                    <a:ext uri="{FF2B5EF4-FFF2-40B4-BE49-F238E27FC236}">
                      <a16:creationId xmlns:a16="http://schemas.microsoft.com/office/drawing/2014/main" id="{978DC4C2-560D-4D72-8F3D-7FDE34C83B94}"/>
                    </a:ext>
                  </a:extLst>
                </p:cNvPr>
                <p:cNvSpPr/>
                <p:nvPr/>
              </p:nvSpPr>
              <p:spPr>
                <a:xfrm>
                  <a:off x="5310739" y="865382"/>
                  <a:ext cx="42655" cy="42505"/>
                </a:xfrm>
                <a:custGeom>
                  <a:avLst/>
                  <a:gdLst>
                    <a:gd name="connsiteX0" fmla="*/ 39823 w 36296"/>
                    <a:gd name="connsiteY0" fmla="*/ 19901 h 36278"/>
                    <a:gd name="connsiteX1" fmla="*/ 19911 w 36296"/>
                    <a:gd name="connsiteY1" fmla="*/ 39803 h 36278"/>
                    <a:gd name="connsiteX2" fmla="*/ 0 w 36296"/>
                    <a:gd name="connsiteY2" fmla="*/ 19901 h 36278"/>
                    <a:gd name="connsiteX3" fmla="*/ 19911 w 36296"/>
                    <a:gd name="connsiteY3" fmla="*/ 0 h 36278"/>
                    <a:gd name="connsiteX4" fmla="*/ 39823 w 36296"/>
                    <a:gd name="connsiteY4" fmla="*/ 19901 h 36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296" h="36278">
                      <a:moveTo>
                        <a:pt x="39823" y="19901"/>
                      </a:moveTo>
                      <a:cubicBezTo>
                        <a:pt x="39823" y="30893"/>
                        <a:pt x="30908" y="39803"/>
                        <a:pt x="19911" y="39803"/>
                      </a:cubicBezTo>
                      <a:cubicBezTo>
                        <a:pt x="8915" y="39803"/>
                        <a:pt x="0" y="30893"/>
                        <a:pt x="0" y="19901"/>
                      </a:cubicBezTo>
                      <a:cubicBezTo>
                        <a:pt x="0" y="8910"/>
                        <a:pt x="8915" y="0"/>
                        <a:pt x="19911" y="0"/>
                      </a:cubicBezTo>
                      <a:cubicBezTo>
                        <a:pt x="30908" y="0"/>
                        <a:pt x="39823" y="8910"/>
                        <a:pt x="39823" y="19901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 w="51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6AD1B2F-49BE-4530-A679-D2BC057F3E7C}"/>
                </a:ext>
              </a:extLst>
            </p:cNvPr>
            <p:cNvSpPr/>
            <p:nvPr/>
          </p:nvSpPr>
          <p:spPr>
            <a:xfrm>
              <a:off x="4255710" y="2252111"/>
              <a:ext cx="1192530" cy="112395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9363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CCC5024-2B72-463C-BFB2-3DC36C4446AF}"/>
              </a:ext>
            </a:extLst>
          </p:cNvPr>
          <p:cNvGrpSpPr/>
          <p:nvPr/>
        </p:nvGrpSpPr>
        <p:grpSpPr>
          <a:xfrm>
            <a:off x="0" y="0"/>
            <a:ext cx="6281294" cy="6858000"/>
            <a:chOff x="0" y="0"/>
            <a:chExt cx="6400800" cy="6858000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14EE73CE-FFC0-4901-86BA-E85F66EF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400800" cy="6858000"/>
            </a:xfrm>
            <a:prstGeom prst="rect">
              <a:avLst/>
            </a:prstGeom>
            <a:effectLst/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08A23CF5-C733-4027-B4A2-0EBF9089B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626" t="33724" r="36877" b="52887"/>
            <a:stretch/>
          </p:blipFill>
          <p:spPr>
            <a:xfrm>
              <a:off x="0" y="0"/>
              <a:ext cx="6400800" cy="6858000"/>
            </a:xfrm>
            <a:prstGeom prst="rect">
              <a:avLst/>
            </a:prstGeom>
          </p:spPr>
        </p:pic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92589947-72EB-4E52-96AE-23F770BD069F}"/>
              </a:ext>
            </a:extLst>
          </p:cNvPr>
          <p:cNvSpPr txBox="1">
            <a:spLocks/>
          </p:cNvSpPr>
          <p:nvPr/>
        </p:nvSpPr>
        <p:spPr>
          <a:xfrm>
            <a:off x="942974" y="1636003"/>
            <a:ext cx="5068257" cy="4562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Blip>
                <a:blip r:embed="rId6"/>
              </a:buBlip>
            </a:pPr>
            <a:r>
              <a:rPr lang="pt-BR" sz="1600" dirty="0">
                <a:solidFill>
                  <a:schemeClr val="bg1"/>
                </a:solidFill>
                <a:latin typeface="+mn-lt"/>
              </a:rPr>
              <a:t>Cadastre fluxos de aprovação da maneira que desejar. Diferentes níveis de aprovação, que podem ser condicionados a uma alçada de valores.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Blip>
                <a:blip r:embed="rId6"/>
              </a:buBlip>
            </a:pPr>
            <a:r>
              <a:rPr lang="pt-BR" sz="1600" dirty="0">
                <a:solidFill>
                  <a:schemeClr val="bg1"/>
                </a:solidFill>
                <a:latin typeface="+mn-lt"/>
              </a:rPr>
              <a:t>Também é possível definir um fluxo de aprovação para cada Centro de Custo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8299FF-1615-485F-8421-237E7EF01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974" y="770925"/>
            <a:ext cx="5338320" cy="1279525"/>
          </a:xfrm>
        </p:spPr>
        <p:txBody>
          <a:bodyPr anchor="t"/>
          <a:lstStyle/>
          <a:p>
            <a:pPr algn="l"/>
            <a:r>
              <a:rPr lang="pt-BR" sz="4000" dirty="0">
                <a:solidFill>
                  <a:schemeClr val="bg1"/>
                </a:solidFill>
              </a:rPr>
              <a:t>Fluxo de Aprovações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63C787B-3268-40C2-B9D7-D9613A0A96A7}"/>
              </a:ext>
            </a:extLst>
          </p:cNvPr>
          <p:cNvGrpSpPr/>
          <p:nvPr/>
        </p:nvGrpSpPr>
        <p:grpSpPr>
          <a:xfrm>
            <a:off x="1006805" y="4079347"/>
            <a:ext cx="4087934" cy="2520138"/>
            <a:chOff x="1006805" y="3614442"/>
            <a:chExt cx="4087934" cy="2520138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F0ED52D2-8BEF-4634-890E-5722B7C86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7904" y="3875279"/>
              <a:ext cx="1001811" cy="1752121"/>
            </a:xfrm>
            <a:prstGeom prst="rect">
              <a:avLst/>
            </a:prstGeom>
          </p:spPr>
        </p:pic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CCFBFAEB-EE4C-491D-BB2A-9496744C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13200" y="4313945"/>
              <a:ext cx="1001811" cy="901210"/>
            </a:xfrm>
            <a:prstGeom prst="rect">
              <a:avLst/>
            </a:prstGeom>
          </p:spPr>
        </p:pic>
        <p:sp>
          <p:nvSpPr>
            <p:cNvPr id="38" name="Título 2">
              <a:extLst>
                <a:ext uri="{FF2B5EF4-FFF2-40B4-BE49-F238E27FC236}">
                  <a16:creationId xmlns:a16="http://schemas.microsoft.com/office/drawing/2014/main" id="{5E5C1062-4A20-4341-A11A-6C5F43D528A1}"/>
                </a:ext>
              </a:extLst>
            </p:cNvPr>
            <p:cNvSpPr txBox="1">
              <a:spLocks/>
            </p:cNvSpPr>
            <p:nvPr/>
          </p:nvSpPr>
          <p:spPr>
            <a:xfrm>
              <a:off x="1006805" y="5292173"/>
              <a:ext cx="1036045" cy="8424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pt-BR" sz="1200">
                  <a:solidFill>
                    <a:prstClr val="white"/>
                  </a:solidFill>
                  <a:latin typeface="Calibri" panose="020F0502020204030204"/>
                  <a:ea typeface="Roboto Lt" pitchFamily="2" charset="0"/>
                </a:rPr>
                <a:t>Relatório </a:t>
              </a:r>
            </a:p>
            <a:p>
              <a:pPr algn="ctr">
                <a:lnSpc>
                  <a:spcPct val="100000"/>
                </a:lnSpc>
              </a:pPr>
              <a:r>
                <a:rPr lang="pt-BR" sz="1200">
                  <a:solidFill>
                    <a:prstClr val="white"/>
                  </a:solidFill>
                  <a:latin typeface="Calibri" panose="020F0502020204030204"/>
                  <a:ea typeface="Roboto Lt" pitchFamily="2" charset="0"/>
                </a:rPr>
                <a:t>enviado</a:t>
              </a:r>
            </a:p>
            <a:p>
              <a:pPr algn="ctr">
                <a:lnSpc>
                  <a:spcPct val="150000"/>
                </a:lnSpc>
              </a:pPr>
              <a:endParaRPr lang="pt-BR" sz="1600">
                <a:solidFill>
                  <a:srgbClr val="595959"/>
                </a:solidFill>
                <a:latin typeface="Calibri" panose="020F0502020204030204"/>
                <a:ea typeface="Roboto Lt" pitchFamily="2" charset="0"/>
              </a:endParaRPr>
            </a:p>
          </p:txBody>
        </p:sp>
        <p:sp>
          <p:nvSpPr>
            <p:cNvPr id="39" name="Título 2">
              <a:extLst>
                <a:ext uri="{FF2B5EF4-FFF2-40B4-BE49-F238E27FC236}">
                  <a16:creationId xmlns:a16="http://schemas.microsoft.com/office/drawing/2014/main" id="{C27684ED-F992-43C5-B08A-5975E396FADF}"/>
                </a:ext>
              </a:extLst>
            </p:cNvPr>
            <p:cNvSpPr txBox="1">
              <a:spLocks/>
            </p:cNvSpPr>
            <p:nvPr/>
          </p:nvSpPr>
          <p:spPr>
            <a:xfrm>
              <a:off x="4071947" y="5031539"/>
              <a:ext cx="484096" cy="2001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pt-BR" sz="1200">
                  <a:solidFill>
                    <a:prstClr val="white"/>
                  </a:solidFill>
                  <a:latin typeface="Calibri" panose="020F0502020204030204"/>
                  <a:ea typeface="Roboto Lt" pitchFamily="2" charset="0"/>
                </a:rPr>
                <a:t>e/ou</a:t>
              </a:r>
            </a:p>
            <a:p>
              <a:pPr algn="r">
                <a:lnSpc>
                  <a:spcPct val="150000"/>
                </a:lnSpc>
              </a:pPr>
              <a:endParaRPr lang="pt-BR" sz="1600">
                <a:solidFill>
                  <a:srgbClr val="595959"/>
                </a:solidFill>
                <a:latin typeface="Calibri" panose="020F0502020204030204"/>
                <a:ea typeface="Roboto Lt" pitchFamily="2" charset="0"/>
              </a:endParaRPr>
            </a:p>
          </p:txBody>
        </p:sp>
        <p:pic>
          <p:nvPicPr>
            <p:cNvPr id="40" name="Gráfico 39">
              <a:extLst>
                <a:ext uri="{FF2B5EF4-FFF2-40B4-BE49-F238E27FC236}">
                  <a16:creationId xmlns:a16="http://schemas.microsoft.com/office/drawing/2014/main" id="{D60F76E2-5A16-4390-B7AE-0E57E12C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54927" y="3614442"/>
              <a:ext cx="539812" cy="539812"/>
            </a:xfrm>
            <a:prstGeom prst="rect">
              <a:avLst/>
            </a:prstGeom>
          </p:spPr>
        </p:pic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EE14FB6D-9C24-4E37-B1E9-337DC422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54927" y="4470850"/>
              <a:ext cx="539812" cy="539812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908D941C-289A-4D95-9461-68DB7FC2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54927" y="5327258"/>
              <a:ext cx="539812" cy="539812"/>
            </a:xfrm>
            <a:prstGeom prst="rect">
              <a:avLst/>
            </a:prstGeom>
          </p:spPr>
        </p:pic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666F88E8-C45A-4530-BDC1-5A0CC9A0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11251" y="4060625"/>
              <a:ext cx="539812" cy="539812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08C74668-935D-4489-99D2-AC74C8FBF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11251" y="4893285"/>
              <a:ext cx="539812" cy="539812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36B2AE46-D8B0-48BE-B1FF-6C8264BB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5785" y="4291244"/>
              <a:ext cx="998087" cy="974694"/>
            </a:xfrm>
            <a:prstGeom prst="rect">
              <a:avLst/>
            </a:prstGeom>
          </p:spPr>
        </p:pic>
        <p:sp>
          <p:nvSpPr>
            <p:cNvPr id="46" name="Título 2">
              <a:extLst>
                <a:ext uri="{FF2B5EF4-FFF2-40B4-BE49-F238E27FC236}">
                  <a16:creationId xmlns:a16="http://schemas.microsoft.com/office/drawing/2014/main" id="{3478772D-849B-4F5E-8189-AED274CC359E}"/>
                </a:ext>
              </a:extLst>
            </p:cNvPr>
            <p:cNvSpPr txBox="1">
              <a:spLocks/>
            </p:cNvSpPr>
            <p:nvPr/>
          </p:nvSpPr>
          <p:spPr>
            <a:xfrm>
              <a:off x="4071947" y="4191155"/>
              <a:ext cx="484096" cy="2001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pt-BR" sz="1200">
                  <a:solidFill>
                    <a:prstClr val="white"/>
                  </a:solidFill>
                  <a:latin typeface="Calibri" panose="020F0502020204030204"/>
                  <a:ea typeface="Roboto Lt" pitchFamily="2" charset="0"/>
                </a:rPr>
                <a:t>e/ou</a:t>
              </a:r>
            </a:p>
            <a:p>
              <a:pPr algn="r">
                <a:lnSpc>
                  <a:spcPct val="150000"/>
                </a:lnSpc>
              </a:pPr>
              <a:endParaRPr lang="pt-BR" sz="1600">
                <a:solidFill>
                  <a:srgbClr val="595959"/>
                </a:solidFill>
                <a:latin typeface="Calibri" panose="020F0502020204030204"/>
                <a:ea typeface="Roboto Lt" pitchFamily="2" charset="0"/>
              </a:endParaRPr>
            </a:p>
          </p:txBody>
        </p:sp>
        <p:sp>
          <p:nvSpPr>
            <p:cNvPr id="47" name="Título 2">
              <a:extLst>
                <a:ext uri="{FF2B5EF4-FFF2-40B4-BE49-F238E27FC236}">
                  <a16:creationId xmlns:a16="http://schemas.microsoft.com/office/drawing/2014/main" id="{BDA6797A-91DA-49AC-A64F-16B3A9BB688D}"/>
                </a:ext>
              </a:extLst>
            </p:cNvPr>
            <p:cNvSpPr txBox="1">
              <a:spLocks/>
            </p:cNvSpPr>
            <p:nvPr/>
          </p:nvSpPr>
          <p:spPr>
            <a:xfrm>
              <a:off x="2562806" y="4617035"/>
              <a:ext cx="484096" cy="20017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pt-BR" sz="1200">
                  <a:solidFill>
                    <a:prstClr val="white"/>
                  </a:solidFill>
                  <a:latin typeface="Calibri" panose="020F0502020204030204"/>
                  <a:ea typeface="Roboto Lt" pitchFamily="2" charset="0"/>
                </a:rPr>
                <a:t>e/ou</a:t>
              </a:r>
            </a:p>
            <a:p>
              <a:pPr algn="r">
                <a:lnSpc>
                  <a:spcPct val="150000"/>
                </a:lnSpc>
              </a:pPr>
              <a:endParaRPr lang="pt-BR" sz="1600">
                <a:solidFill>
                  <a:srgbClr val="595959"/>
                </a:solidFill>
                <a:latin typeface="Calibri" panose="020F0502020204030204"/>
                <a:ea typeface="Roboto Lt" pitchFamily="2" charset="0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D68C45E-4271-43A8-91F1-94A7FEBB8FEA}"/>
              </a:ext>
            </a:extLst>
          </p:cNvPr>
          <p:cNvGrpSpPr/>
          <p:nvPr/>
        </p:nvGrpSpPr>
        <p:grpSpPr>
          <a:xfrm>
            <a:off x="7828597" y="829831"/>
            <a:ext cx="2583632" cy="5304749"/>
            <a:chOff x="7601364" y="623022"/>
            <a:chExt cx="2583632" cy="5304749"/>
          </a:xfrm>
          <a:effectLst>
            <a:outerShdw blurRad="381000" dist="114300" dir="2700000" algn="tl" rotWithShape="0">
              <a:srgbClr val="064680">
                <a:alpha val="40000"/>
              </a:srgbClr>
            </a:outerShdw>
          </a:effectLst>
        </p:grpSpPr>
        <p:pic>
          <p:nvPicPr>
            <p:cNvPr id="49" name="Imagem 48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9F3C87DE-65A3-4CCC-9CAD-2ED3CB180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428" y="726519"/>
              <a:ext cx="2313586" cy="5018961"/>
            </a:xfrm>
            <a:prstGeom prst="roundRect">
              <a:avLst>
                <a:gd name="adj" fmla="val 10870"/>
              </a:avLst>
            </a:prstGeom>
          </p:spPr>
        </p:pic>
        <p:grpSp>
          <p:nvGrpSpPr>
            <p:cNvPr id="50" name="Gráfico 20">
              <a:extLst>
                <a:ext uri="{FF2B5EF4-FFF2-40B4-BE49-F238E27FC236}">
                  <a16:creationId xmlns:a16="http://schemas.microsoft.com/office/drawing/2014/main" id="{D30EA4B9-019D-4AAC-860F-3CE2CEE7ADAC}"/>
                </a:ext>
              </a:extLst>
            </p:cNvPr>
            <p:cNvGrpSpPr/>
            <p:nvPr/>
          </p:nvGrpSpPr>
          <p:grpSpPr>
            <a:xfrm>
              <a:off x="7601364" y="623022"/>
              <a:ext cx="2583632" cy="5304749"/>
              <a:chOff x="840103" y="1421896"/>
              <a:chExt cx="2203717" cy="4514083"/>
            </a:xfrm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71484653-CD28-4A6E-8B39-431D5FEFBE24}"/>
                  </a:ext>
                </a:extLst>
              </p:cNvPr>
              <p:cNvSpPr/>
              <p:nvPr/>
            </p:nvSpPr>
            <p:spPr>
              <a:xfrm>
                <a:off x="840103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B32C37D6-C934-49A2-B0D6-B763BC9C36C0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50E952F-EF19-4B40-A7C7-1222647BB1C6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54" name="Gráfico 18">
            <a:extLst>
              <a:ext uri="{FF2B5EF4-FFF2-40B4-BE49-F238E27FC236}">
                <a16:creationId xmlns:a16="http://schemas.microsoft.com/office/drawing/2014/main" id="{9E4410BE-45B7-4967-982B-E80EDFDC02D3}"/>
              </a:ext>
            </a:extLst>
          </p:cNvPr>
          <p:cNvGrpSpPr/>
          <p:nvPr/>
        </p:nvGrpSpPr>
        <p:grpSpPr>
          <a:xfrm>
            <a:off x="8145449" y="2540130"/>
            <a:ext cx="1580677" cy="150038"/>
            <a:chOff x="7918216" y="2333321"/>
            <a:chExt cx="1580677" cy="150038"/>
          </a:xfrm>
          <a:solidFill>
            <a:srgbClr val="FFFFFF"/>
          </a:solidFill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20CD6B5-2C4C-4677-B3C9-AD42FE852C14}"/>
                </a:ext>
              </a:extLst>
            </p:cNvPr>
            <p:cNvSpPr/>
            <p:nvPr/>
          </p:nvSpPr>
          <p:spPr>
            <a:xfrm>
              <a:off x="7918216" y="2339442"/>
              <a:ext cx="83824" cy="108027"/>
            </a:xfrm>
            <a:custGeom>
              <a:avLst/>
              <a:gdLst>
                <a:gd name="connsiteX0" fmla="*/ 84303 w 83823"/>
                <a:gd name="connsiteY0" fmla="*/ 76459 h 108027"/>
                <a:gd name="connsiteX1" fmla="*/ 71490 w 83823"/>
                <a:gd name="connsiteY1" fmla="*/ 103346 h 108027"/>
                <a:gd name="connsiteX2" fmla="*/ 42810 w 83823"/>
                <a:gd name="connsiteY2" fmla="*/ 112828 h 108027"/>
                <a:gd name="connsiteX3" fmla="*/ 11675 w 83823"/>
                <a:gd name="connsiteY3" fmla="*/ 98845 h 108027"/>
                <a:gd name="connsiteX4" fmla="*/ 0 w 83823"/>
                <a:gd name="connsiteY4" fmla="*/ 61515 h 108027"/>
                <a:gd name="connsiteX5" fmla="*/ 0 w 83823"/>
                <a:gd name="connsiteY5" fmla="*/ 51013 h 108027"/>
                <a:gd name="connsiteX6" fmla="*/ 5449 w 83823"/>
                <a:gd name="connsiteY6" fmla="*/ 24066 h 108027"/>
                <a:gd name="connsiteX7" fmla="*/ 20896 w 83823"/>
                <a:gd name="connsiteY7" fmla="*/ 6242 h 108027"/>
                <a:gd name="connsiteX8" fmla="*/ 44067 w 83823"/>
                <a:gd name="connsiteY8" fmla="*/ 0 h 108027"/>
                <a:gd name="connsiteX9" fmla="*/ 72088 w 83823"/>
                <a:gd name="connsiteY9" fmla="*/ 9782 h 108027"/>
                <a:gd name="connsiteX10" fmla="*/ 84363 w 83823"/>
                <a:gd name="connsiteY10" fmla="*/ 36849 h 108027"/>
                <a:gd name="connsiteX11" fmla="*/ 69813 w 83823"/>
                <a:gd name="connsiteY11" fmla="*/ 36849 h 108027"/>
                <a:gd name="connsiteX12" fmla="*/ 61670 w 83823"/>
                <a:gd name="connsiteY12" fmla="*/ 17764 h 108027"/>
                <a:gd name="connsiteX13" fmla="*/ 44127 w 83823"/>
                <a:gd name="connsiteY13" fmla="*/ 11883 h 108027"/>
                <a:gd name="connsiteX14" fmla="*/ 22393 w 83823"/>
                <a:gd name="connsiteY14" fmla="*/ 22146 h 108027"/>
                <a:gd name="connsiteX15" fmla="*/ 14549 w 83823"/>
                <a:gd name="connsiteY15" fmla="*/ 51373 h 108027"/>
                <a:gd name="connsiteX16" fmla="*/ 14549 w 83823"/>
                <a:gd name="connsiteY16" fmla="*/ 61995 h 108027"/>
                <a:gd name="connsiteX17" fmla="*/ 21974 w 83823"/>
                <a:gd name="connsiteY17" fmla="*/ 90443 h 108027"/>
                <a:gd name="connsiteX18" fmla="*/ 42810 w 83823"/>
                <a:gd name="connsiteY18" fmla="*/ 101005 h 108027"/>
                <a:gd name="connsiteX19" fmla="*/ 61311 w 83823"/>
                <a:gd name="connsiteY19" fmla="*/ 95544 h 108027"/>
                <a:gd name="connsiteX20" fmla="*/ 69873 w 83823"/>
                <a:gd name="connsiteY20" fmla="*/ 76519 h 108027"/>
                <a:gd name="connsiteX21" fmla="*/ 84303 w 83823"/>
                <a:gd name="connsiteY21" fmla="*/ 76519 h 10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823" h="108027">
                  <a:moveTo>
                    <a:pt x="84303" y="76459"/>
                  </a:moveTo>
                  <a:cubicBezTo>
                    <a:pt x="82926" y="88102"/>
                    <a:pt x="78675" y="97044"/>
                    <a:pt x="71490" y="103346"/>
                  </a:cubicBezTo>
                  <a:cubicBezTo>
                    <a:pt x="64305" y="109647"/>
                    <a:pt x="54725" y="112828"/>
                    <a:pt x="42810" y="112828"/>
                  </a:cubicBezTo>
                  <a:cubicBezTo>
                    <a:pt x="29877" y="112828"/>
                    <a:pt x="19519" y="108147"/>
                    <a:pt x="11675" y="98845"/>
                  </a:cubicBezTo>
                  <a:cubicBezTo>
                    <a:pt x="3892" y="89542"/>
                    <a:pt x="0" y="77119"/>
                    <a:pt x="0" y="61515"/>
                  </a:cubicBezTo>
                  <a:lnTo>
                    <a:pt x="0" y="51013"/>
                  </a:lnTo>
                  <a:cubicBezTo>
                    <a:pt x="0" y="40810"/>
                    <a:pt x="1796" y="31808"/>
                    <a:pt x="5449" y="24066"/>
                  </a:cubicBezTo>
                  <a:cubicBezTo>
                    <a:pt x="9101" y="16324"/>
                    <a:pt x="14250" y="10383"/>
                    <a:pt x="20896" y="6242"/>
                  </a:cubicBezTo>
                  <a:cubicBezTo>
                    <a:pt x="27542" y="2101"/>
                    <a:pt x="35266" y="0"/>
                    <a:pt x="44067" y="0"/>
                  </a:cubicBezTo>
                  <a:cubicBezTo>
                    <a:pt x="55683" y="0"/>
                    <a:pt x="65023" y="3241"/>
                    <a:pt x="72088" y="9782"/>
                  </a:cubicBezTo>
                  <a:cubicBezTo>
                    <a:pt x="79094" y="16324"/>
                    <a:pt x="83225" y="25326"/>
                    <a:pt x="84363" y="36849"/>
                  </a:cubicBezTo>
                  <a:lnTo>
                    <a:pt x="69813" y="36849"/>
                  </a:lnTo>
                  <a:cubicBezTo>
                    <a:pt x="68556" y="28087"/>
                    <a:pt x="65802" y="21725"/>
                    <a:pt x="61670" y="17764"/>
                  </a:cubicBezTo>
                  <a:cubicBezTo>
                    <a:pt x="57539" y="13803"/>
                    <a:pt x="51612" y="11883"/>
                    <a:pt x="44127" y="11883"/>
                  </a:cubicBezTo>
                  <a:cubicBezTo>
                    <a:pt x="34907" y="11883"/>
                    <a:pt x="27662" y="15304"/>
                    <a:pt x="22393" y="22146"/>
                  </a:cubicBezTo>
                  <a:cubicBezTo>
                    <a:pt x="17124" y="28987"/>
                    <a:pt x="14549" y="38710"/>
                    <a:pt x="14549" y="51373"/>
                  </a:cubicBezTo>
                  <a:lnTo>
                    <a:pt x="14549" y="61995"/>
                  </a:lnTo>
                  <a:cubicBezTo>
                    <a:pt x="14549" y="73938"/>
                    <a:pt x="17004" y="83421"/>
                    <a:pt x="21974" y="90443"/>
                  </a:cubicBezTo>
                  <a:cubicBezTo>
                    <a:pt x="26943" y="97464"/>
                    <a:pt x="33889" y="101005"/>
                    <a:pt x="42810" y="101005"/>
                  </a:cubicBezTo>
                  <a:cubicBezTo>
                    <a:pt x="50833" y="101005"/>
                    <a:pt x="57000" y="99205"/>
                    <a:pt x="61311" y="95544"/>
                  </a:cubicBezTo>
                  <a:cubicBezTo>
                    <a:pt x="65622" y="91883"/>
                    <a:pt x="68436" y="85521"/>
                    <a:pt x="69873" y="76519"/>
                  </a:cubicBezTo>
                  <a:lnTo>
                    <a:pt x="84303" y="76519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DDE92E5E-37C6-4EA9-BECF-CD919BB73A46}"/>
                </a:ext>
              </a:extLst>
            </p:cNvPr>
            <p:cNvSpPr/>
            <p:nvPr/>
          </p:nvSpPr>
          <p:spPr>
            <a:xfrm>
              <a:off x="8016529" y="2367649"/>
              <a:ext cx="65862" cy="84021"/>
            </a:xfrm>
            <a:custGeom>
              <a:avLst/>
              <a:gdLst>
                <a:gd name="connsiteX0" fmla="*/ 37302 w 65861"/>
                <a:gd name="connsiteY0" fmla="*/ 84621 h 84021"/>
                <a:gd name="connsiteX1" fmla="*/ 10358 w 65861"/>
                <a:gd name="connsiteY1" fmla="*/ 73698 h 84021"/>
                <a:gd name="connsiteX2" fmla="*/ 0 w 65861"/>
                <a:gd name="connsiteY2" fmla="*/ 44531 h 84021"/>
                <a:gd name="connsiteX3" fmla="*/ 0 w 65861"/>
                <a:gd name="connsiteY3" fmla="*/ 42010 h 84021"/>
                <a:gd name="connsiteX4" fmla="*/ 4610 w 65861"/>
                <a:gd name="connsiteY4" fmla="*/ 20345 h 84021"/>
                <a:gd name="connsiteX5" fmla="*/ 17543 w 65861"/>
                <a:gd name="connsiteY5" fmla="*/ 5401 h 84021"/>
                <a:gd name="connsiteX6" fmla="*/ 35565 w 65861"/>
                <a:gd name="connsiteY6" fmla="*/ 0 h 84021"/>
                <a:gd name="connsiteX7" fmla="*/ 60233 w 65861"/>
                <a:gd name="connsiteY7" fmla="*/ 10503 h 84021"/>
                <a:gd name="connsiteX8" fmla="*/ 69035 w 65861"/>
                <a:gd name="connsiteY8" fmla="*/ 40510 h 84021"/>
                <a:gd name="connsiteX9" fmla="*/ 69035 w 65861"/>
                <a:gd name="connsiteY9" fmla="*/ 46332 h 84021"/>
                <a:gd name="connsiteX10" fmla="*/ 13891 w 65861"/>
                <a:gd name="connsiteY10" fmla="*/ 46332 h 84021"/>
                <a:gd name="connsiteX11" fmla="*/ 20896 w 65861"/>
                <a:gd name="connsiteY11" fmla="*/ 65836 h 84021"/>
                <a:gd name="connsiteX12" fmla="*/ 38020 w 65861"/>
                <a:gd name="connsiteY12" fmla="*/ 73278 h 84021"/>
                <a:gd name="connsiteX13" fmla="*/ 50534 w 65861"/>
                <a:gd name="connsiteY13" fmla="*/ 70278 h 84021"/>
                <a:gd name="connsiteX14" fmla="*/ 59515 w 65861"/>
                <a:gd name="connsiteY14" fmla="*/ 62296 h 84021"/>
                <a:gd name="connsiteX15" fmla="*/ 68017 w 65861"/>
                <a:gd name="connsiteY15" fmla="*/ 68957 h 84021"/>
                <a:gd name="connsiteX16" fmla="*/ 37302 w 65861"/>
                <a:gd name="connsiteY16" fmla="*/ 84621 h 84021"/>
                <a:gd name="connsiteX17" fmla="*/ 35565 w 65861"/>
                <a:gd name="connsiteY17" fmla="*/ 11463 h 84021"/>
                <a:gd name="connsiteX18" fmla="*/ 21435 w 65861"/>
                <a:gd name="connsiteY18" fmla="*/ 17584 h 84021"/>
                <a:gd name="connsiteX19" fmla="*/ 14370 w 65861"/>
                <a:gd name="connsiteY19" fmla="*/ 34809 h 84021"/>
                <a:gd name="connsiteX20" fmla="*/ 55144 w 65861"/>
                <a:gd name="connsiteY20" fmla="*/ 34809 h 84021"/>
                <a:gd name="connsiteX21" fmla="*/ 55144 w 65861"/>
                <a:gd name="connsiteY21" fmla="*/ 33728 h 84021"/>
                <a:gd name="connsiteX22" fmla="*/ 49396 w 65861"/>
                <a:gd name="connsiteY22" fmla="*/ 17224 h 84021"/>
                <a:gd name="connsiteX23" fmla="*/ 35565 w 65861"/>
                <a:gd name="connsiteY23" fmla="*/ 11463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9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4F0CDFD-6C8E-45D8-A733-277F0A6DF9DD}"/>
                </a:ext>
              </a:extLst>
            </p:cNvPr>
            <p:cNvSpPr/>
            <p:nvPr/>
          </p:nvSpPr>
          <p:spPr>
            <a:xfrm>
              <a:off x="8101670" y="2367649"/>
              <a:ext cx="59874" cy="78020"/>
            </a:xfrm>
            <a:custGeom>
              <a:avLst/>
              <a:gdLst>
                <a:gd name="connsiteX0" fmla="*/ 13172 w 59874"/>
                <a:gd name="connsiteY0" fmla="*/ 1500 h 78019"/>
                <a:gd name="connsiteX1" fmla="*/ 13651 w 59874"/>
                <a:gd name="connsiteY1" fmla="*/ 11763 h 78019"/>
                <a:gd name="connsiteX2" fmla="*/ 38020 w 59874"/>
                <a:gd name="connsiteY2" fmla="*/ 0 h 78019"/>
                <a:gd name="connsiteX3" fmla="*/ 64065 w 59874"/>
                <a:gd name="connsiteY3" fmla="*/ 29167 h 78019"/>
                <a:gd name="connsiteX4" fmla="*/ 64065 w 59874"/>
                <a:gd name="connsiteY4" fmla="*/ 83121 h 78019"/>
                <a:gd name="connsiteX5" fmla="*/ 50115 w 59874"/>
                <a:gd name="connsiteY5" fmla="*/ 83121 h 78019"/>
                <a:gd name="connsiteX6" fmla="*/ 50115 w 59874"/>
                <a:gd name="connsiteY6" fmla="*/ 29107 h 78019"/>
                <a:gd name="connsiteX7" fmla="*/ 46103 w 59874"/>
                <a:gd name="connsiteY7" fmla="*/ 16084 h 78019"/>
                <a:gd name="connsiteX8" fmla="*/ 33829 w 59874"/>
                <a:gd name="connsiteY8" fmla="*/ 11883 h 78019"/>
                <a:gd name="connsiteX9" fmla="*/ 21914 w 59874"/>
                <a:gd name="connsiteY9" fmla="*/ 15484 h 78019"/>
                <a:gd name="connsiteX10" fmla="*/ 13951 w 59874"/>
                <a:gd name="connsiteY10" fmla="*/ 24966 h 78019"/>
                <a:gd name="connsiteX11" fmla="*/ 13951 w 59874"/>
                <a:gd name="connsiteY11" fmla="*/ 83121 h 78019"/>
                <a:gd name="connsiteX12" fmla="*/ 0 w 59874"/>
                <a:gd name="connsiteY12" fmla="*/ 83121 h 78019"/>
                <a:gd name="connsiteX13" fmla="*/ 0 w 59874"/>
                <a:gd name="connsiteY13" fmla="*/ 1500 h 78019"/>
                <a:gd name="connsiteX14" fmla="*/ 13172 w 59874"/>
                <a:gd name="connsiteY14" fmla="*/ 1500 h 7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874" h="78019">
                  <a:moveTo>
                    <a:pt x="13172" y="1500"/>
                  </a:moveTo>
                  <a:lnTo>
                    <a:pt x="13651" y="11763"/>
                  </a:lnTo>
                  <a:cubicBezTo>
                    <a:pt x="19878" y="3901"/>
                    <a:pt x="28021" y="0"/>
                    <a:pt x="38020" y="0"/>
                  </a:cubicBezTo>
                  <a:cubicBezTo>
                    <a:pt x="55204" y="0"/>
                    <a:pt x="63886" y="9722"/>
                    <a:pt x="64065" y="29167"/>
                  </a:cubicBezTo>
                  <a:lnTo>
                    <a:pt x="64065" y="83121"/>
                  </a:lnTo>
                  <a:lnTo>
                    <a:pt x="50115" y="83121"/>
                  </a:lnTo>
                  <a:lnTo>
                    <a:pt x="50115" y="29107"/>
                  </a:lnTo>
                  <a:cubicBezTo>
                    <a:pt x="50055" y="23226"/>
                    <a:pt x="48738" y="18845"/>
                    <a:pt x="46103" y="16084"/>
                  </a:cubicBezTo>
                  <a:cubicBezTo>
                    <a:pt x="43469" y="13263"/>
                    <a:pt x="39337" y="11883"/>
                    <a:pt x="33829" y="11883"/>
                  </a:cubicBezTo>
                  <a:cubicBezTo>
                    <a:pt x="29338" y="11883"/>
                    <a:pt x="25327" y="13083"/>
                    <a:pt x="21914" y="15484"/>
                  </a:cubicBezTo>
                  <a:cubicBezTo>
                    <a:pt x="18501" y="17884"/>
                    <a:pt x="15867" y="21065"/>
                    <a:pt x="13951" y="2496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172" y="1500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0C9BFAD0-4110-4ACE-A9F6-29B52DEC9FF3}"/>
                </a:ext>
              </a:extLst>
            </p:cNvPr>
            <p:cNvSpPr/>
            <p:nvPr/>
          </p:nvSpPr>
          <p:spPr>
            <a:xfrm>
              <a:off x="8176872" y="2349405"/>
              <a:ext cx="41912" cy="102026"/>
            </a:xfrm>
            <a:custGeom>
              <a:avLst/>
              <a:gdLst>
                <a:gd name="connsiteX0" fmla="*/ 28740 w 41911"/>
                <a:gd name="connsiteY0" fmla="*/ 0 h 102025"/>
                <a:gd name="connsiteX1" fmla="*/ 28740 w 41911"/>
                <a:gd name="connsiteY1" fmla="*/ 19745 h 102025"/>
                <a:gd name="connsiteX2" fmla="*/ 43948 w 41911"/>
                <a:gd name="connsiteY2" fmla="*/ 19745 h 102025"/>
                <a:gd name="connsiteX3" fmla="*/ 43948 w 41911"/>
                <a:gd name="connsiteY3" fmla="*/ 30548 h 102025"/>
                <a:gd name="connsiteX4" fmla="*/ 28740 w 41911"/>
                <a:gd name="connsiteY4" fmla="*/ 30548 h 102025"/>
                <a:gd name="connsiteX5" fmla="*/ 28740 w 41911"/>
                <a:gd name="connsiteY5" fmla="*/ 81200 h 102025"/>
                <a:gd name="connsiteX6" fmla="*/ 30775 w 41911"/>
                <a:gd name="connsiteY6" fmla="*/ 88582 h 102025"/>
                <a:gd name="connsiteX7" fmla="*/ 37721 w 41911"/>
                <a:gd name="connsiteY7" fmla="*/ 91043 h 102025"/>
                <a:gd name="connsiteX8" fmla="*/ 44367 w 41911"/>
                <a:gd name="connsiteY8" fmla="*/ 90143 h 102025"/>
                <a:gd name="connsiteX9" fmla="*/ 44367 w 41911"/>
                <a:gd name="connsiteY9" fmla="*/ 101365 h 102025"/>
                <a:gd name="connsiteX10" fmla="*/ 33649 w 41911"/>
                <a:gd name="connsiteY10" fmla="*/ 102866 h 102025"/>
                <a:gd name="connsiteX11" fmla="*/ 19579 w 41911"/>
                <a:gd name="connsiteY11" fmla="*/ 97224 h 102025"/>
                <a:gd name="connsiteX12" fmla="*/ 14849 w 41911"/>
                <a:gd name="connsiteY12" fmla="*/ 81140 h 102025"/>
                <a:gd name="connsiteX13" fmla="*/ 14849 w 41911"/>
                <a:gd name="connsiteY13" fmla="*/ 30548 h 102025"/>
                <a:gd name="connsiteX14" fmla="*/ 0 w 41911"/>
                <a:gd name="connsiteY14" fmla="*/ 30548 h 102025"/>
                <a:gd name="connsiteX15" fmla="*/ 0 w 41911"/>
                <a:gd name="connsiteY15" fmla="*/ 19745 h 102025"/>
                <a:gd name="connsiteX16" fmla="*/ 14849 w 41911"/>
                <a:gd name="connsiteY16" fmla="*/ 19745 h 102025"/>
                <a:gd name="connsiteX17" fmla="*/ 14849 w 41911"/>
                <a:gd name="connsiteY17" fmla="*/ 0 h 102025"/>
                <a:gd name="connsiteX18" fmla="*/ 28740 w 41911"/>
                <a:gd name="connsiteY18" fmla="*/ 0 h 10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6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AC2A16BA-7C5B-4179-9BB3-67CEC2756047}"/>
                </a:ext>
              </a:extLst>
            </p:cNvPr>
            <p:cNvSpPr/>
            <p:nvPr/>
          </p:nvSpPr>
          <p:spPr>
            <a:xfrm>
              <a:off x="8237106" y="2367649"/>
              <a:ext cx="35924" cy="78020"/>
            </a:xfrm>
            <a:custGeom>
              <a:avLst/>
              <a:gdLst>
                <a:gd name="connsiteX0" fmla="*/ 39337 w 35924"/>
                <a:gd name="connsiteY0" fmla="*/ 14044 h 78019"/>
                <a:gd name="connsiteX1" fmla="*/ 32512 w 35924"/>
                <a:gd name="connsiteY1" fmla="*/ 13503 h 78019"/>
                <a:gd name="connsiteX2" fmla="*/ 13951 w 35924"/>
                <a:gd name="connsiteY2" fmla="*/ 25206 h 78019"/>
                <a:gd name="connsiteX3" fmla="*/ 13951 w 35924"/>
                <a:gd name="connsiteY3" fmla="*/ 83121 h 78019"/>
                <a:gd name="connsiteX4" fmla="*/ 0 w 35924"/>
                <a:gd name="connsiteY4" fmla="*/ 83121 h 78019"/>
                <a:gd name="connsiteX5" fmla="*/ 0 w 35924"/>
                <a:gd name="connsiteY5" fmla="*/ 1500 h 78019"/>
                <a:gd name="connsiteX6" fmla="*/ 13532 w 35924"/>
                <a:gd name="connsiteY6" fmla="*/ 1500 h 78019"/>
                <a:gd name="connsiteX7" fmla="*/ 13771 w 35924"/>
                <a:gd name="connsiteY7" fmla="*/ 10923 h 78019"/>
                <a:gd name="connsiteX8" fmla="*/ 33170 w 35924"/>
                <a:gd name="connsiteY8" fmla="*/ 0 h 78019"/>
                <a:gd name="connsiteX9" fmla="*/ 39337 w 35924"/>
                <a:gd name="connsiteY9" fmla="*/ 1080 h 78019"/>
                <a:gd name="connsiteX10" fmla="*/ 39337 w 35924"/>
                <a:gd name="connsiteY10" fmla="*/ 14044 h 7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924" h="78019">
                  <a:moveTo>
                    <a:pt x="39337" y="14044"/>
                  </a:moveTo>
                  <a:cubicBezTo>
                    <a:pt x="37242" y="13683"/>
                    <a:pt x="34966" y="13503"/>
                    <a:pt x="32512" y="13503"/>
                  </a:cubicBezTo>
                  <a:cubicBezTo>
                    <a:pt x="23351" y="13503"/>
                    <a:pt x="17184" y="17404"/>
                    <a:pt x="13951" y="25206"/>
                  </a:cubicBezTo>
                  <a:lnTo>
                    <a:pt x="13951" y="83121"/>
                  </a:lnTo>
                  <a:lnTo>
                    <a:pt x="0" y="83121"/>
                  </a:lnTo>
                  <a:lnTo>
                    <a:pt x="0" y="1500"/>
                  </a:lnTo>
                  <a:lnTo>
                    <a:pt x="13532" y="1500"/>
                  </a:lnTo>
                  <a:lnTo>
                    <a:pt x="13771" y="10923"/>
                  </a:lnTo>
                  <a:cubicBezTo>
                    <a:pt x="18321" y="3661"/>
                    <a:pt x="24788" y="0"/>
                    <a:pt x="33170" y="0"/>
                  </a:cubicBezTo>
                  <a:cubicBezTo>
                    <a:pt x="35865" y="0"/>
                    <a:pt x="37960" y="360"/>
                    <a:pt x="39337" y="1080"/>
                  </a:cubicBezTo>
                  <a:lnTo>
                    <a:pt x="39337" y="14044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EB8FCB8A-2D8B-447D-BA8E-058A6DF4FC34}"/>
                </a:ext>
              </a:extLst>
            </p:cNvPr>
            <p:cNvSpPr/>
            <p:nvPr/>
          </p:nvSpPr>
          <p:spPr>
            <a:xfrm>
              <a:off x="8283867" y="2367649"/>
              <a:ext cx="65862" cy="84021"/>
            </a:xfrm>
            <a:custGeom>
              <a:avLst/>
              <a:gdLst>
                <a:gd name="connsiteX0" fmla="*/ 52629 w 65861"/>
                <a:gd name="connsiteY0" fmla="*/ 83121 h 84021"/>
                <a:gd name="connsiteX1" fmla="*/ 50654 w 65861"/>
                <a:gd name="connsiteY1" fmla="*/ 74539 h 84021"/>
                <a:gd name="connsiteX2" fmla="*/ 27482 w 65861"/>
                <a:gd name="connsiteY2" fmla="*/ 84621 h 84021"/>
                <a:gd name="connsiteX3" fmla="*/ 7724 w 65861"/>
                <a:gd name="connsiteY3" fmla="*/ 77779 h 84021"/>
                <a:gd name="connsiteX4" fmla="*/ 0 w 65861"/>
                <a:gd name="connsiteY4" fmla="*/ 60495 h 84021"/>
                <a:gd name="connsiteX5" fmla="*/ 9700 w 65861"/>
                <a:gd name="connsiteY5" fmla="*/ 40690 h 84021"/>
                <a:gd name="connsiteX6" fmla="*/ 36882 w 65861"/>
                <a:gd name="connsiteY6" fmla="*/ 33608 h 84021"/>
                <a:gd name="connsiteX7" fmla="*/ 50414 w 65861"/>
                <a:gd name="connsiteY7" fmla="*/ 33608 h 84021"/>
                <a:gd name="connsiteX8" fmla="*/ 50414 w 65861"/>
                <a:gd name="connsiteY8" fmla="*/ 27187 h 84021"/>
                <a:gd name="connsiteX9" fmla="*/ 46043 w 65861"/>
                <a:gd name="connsiteY9" fmla="*/ 15544 h 84021"/>
                <a:gd name="connsiteX10" fmla="*/ 33170 w 65861"/>
                <a:gd name="connsiteY10" fmla="*/ 11223 h 84021"/>
                <a:gd name="connsiteX11" fmla="*/ 20657 w 65861"/>
                <a:gd name="connsiteY11" fmla="*/ 15004 h 84021"/>
                <a:gd name="connsiteX12" fmla="*/ 15627 w 65861"/>
                <a:gd name="connsiteY12" fmla="*/ 24126 h 84021"/>
                <a:gd name="connsiteX13" fmla="*/ 1617 w 65861"/>
                <a:gd name="connsiteY13" fmla="*/ 24126 h 84021"/>
                <a:gd name="connsiteX14" fmla="*/ 5928 w 65861"/>
                <a:gd name="connsiteY14" fmla="*/ 12303 h 84021"/>
                <a:gd name="connsiteX15" fmla="*/ 17663 w 65861"/>
                <a:gd name="connsiteY15" fmla="*/ 3301 h 84021"/>
                <a:gd name="connsiteX16" fmla="*/ 33949 w 65861"/>
                <a:gd name="connsiteY16" fmla="*/ 0 h 84021"/>
                <a:gd name="connsiteX17" fmla="*/ 55982 w 65861"/>
                <a:gd name="connsiteY17" fmla="*/ 7082 h 84021"/>
                <a:gd name="connsiteX18" fmla="*/ 64245 w 65861"/>
                <a:gd name="connsiteY18" fmla="*/ 26527 h 84021"/>
                <a:gd name="connsiteX19" fmla="*/ 64245 w 65861"/>
                <a:gd name="connsiteY19" fmla="*/ 64096 h 84021"/>
                <a:gd name="connsiteX20" fmla="*/ 67119 w 65861"/>
                <a:gd name="connsiteY20" fmla="*/ 81980 h 84021"/>
                <a:gd name="connsiteX21" fmla="*/ 67119 w 65861"/>
                <a:gd name="connsiteY21" fmla="*/ 83181 h 84021"/>
                <a:gd name="connsiteX22" fmla="*/ 52629 w 65861"/>
                <a:gd name="connsiteY22" fmla="*/ 83181 h 84021"/>
                <a:gd name="connsiteX23" fmla="*/ 29518 w 65861"/>
                <a:gd name="connsiteY23" fmla="*/ 72498 h 84021"/>
                <a:gd name="connsiteX24" fmla="*/ 41912 w 65861"/>
                <a:gd name="connsiteY24" fmla="*/ 69077 h 84021"/>
                <a:gd name="connsiteX25" fmla="*/ 50414 w 65861"/>
                <a:gd name="connsiteY25" fmla="*/ 60255 h 84021"/>
                <a:gd name="connsiteX26" fmla="*/ 50414 w 65861"/>
                <a:gd name="connsiteY26" fmla="*/ 43511 h 84021"/>
                <a:gd name="connsiteX27" fmla="*/ 39517 w 65861"/>
                <a:gd name="connsiteY27" fmla="*/ 43511 h 84021"/>
                <a:gd name="connsiteX28" fmla="*/ 13951 w 65861"/>
                <a:gd name="connsiteY28" fmla="*/ 58515 h 84021"/>
                <a:gd name="connsiteX29" fmla="*/ 18322 w 65861"/>
                <a:gd name="connsiteY29" fmla="*/ 68777 h 84021"/>
                <a:gd name="connsiteX30" fmla="*/ 29518 w 65861"/>
                <a:gd name="connsiteY30" fmla="*/ 72498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4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10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8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4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2" y="68777"/>
                  </a:cubicBezTo>
                  <a:cubicBezTo>
                    <a:pt x="2119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AA45105F-FFD6-4278-9896-65E93E67F2F5}"/>
                </a:ext>
              </a:extLst>
            </p:cNvPr>
            <p:cNvSpPr/>
            <p:nvPr/>
          </p:nvSpPr>
          <p:spPr>
            <a:xfrm>
              <a:off x="8371224" y="2334881"/>
              <a:ext cx="11975" cy="114029"/>
            </a:xfrm>
            <a:custGeom>
              <a:avLst/>
              <a:gdLst>
                <a:gd name="connsiteX0" fmla="*/ 13951 w 11974"/>
                <a:gd name="connsiteY0" fmla="*/ 115889 h 114028"/>
                <a:gd name="connsiteX1" fmla="*/ 0 w 11974"/>
                <a:gd name="connsiteY1" fmla="*/ 115889 h 114028"/>
                <a:gd name="connsiteX2" fmla="*/ 0 w 11974"/>
                <a:gd name="connsiteY2" fmla="*/ 0 h 114028"/>
                <a:gd name="connsiteX3" fmla="*/ 13951 w 11974"/>
                <a:gd name="connsiteY3" fmla="*/ 0 h 114028"/>
                <a:gd name="connsiteX4" fmla="*/ 13951 w 11974"/>
                <a:gd name="connsiteY4" fmla="*/ 115889 h 11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74" h="114028">
                  <a:moveTo>
                    <a:pt x="13951" y="115889"/>
                  </a:moveTo>
                  <a:lnTo>
                    <a:pt x="0" y="115889"/>
                  </a:lnTo>
                  <a:lnTo>
                    <a:pt x="0" y="0"/>
                  </a:lnTo>
                  <a:lnTo>
                    <a:pt x="13951" y="0"/>
                  </a:lnTo>
                  <a:lnTo>
                    <a:pt x="13951" y="115889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7F8FE8B4-1945-4D68-A490-90E596CE1F80}"/>
                </a:ext>
              </a:extLst>
            </p:cNvPr>
            <p:cNvSpPr/>
            <p:nvPr/>
          </p:nvSpPr>
          <p:spPr>
            <a:xfrm>
              <a:off x="8442234" y="2334881"/>
              <a:ext cx="65862" cy="114029"/>
            </a:xfrm>
            <a:custGeom>
              <a:avLst/>
              <a:gdLst>
                <a:gd name="connsiteX0" fmla="*/ 0 w 65861"/>
                <a:gd name="connsiteY0" fmla="*/ 74419 h 114028"/>
                <a:gd name="connsiteX1" fmla="*/ 8861 w 65861"/>
                <a:gd name="connsiteY1" fmla="*/ 44231 h 114028"/>
                <a:gd name="connsiteX2" fmla="*/ 32093 w 65861"/>
                <a:gd name="connsiteY2" fmla="*/ 32828 h 114028"/>
                <a:gd name="connsiteX3" fmla="*/ 54725 w 65861"/>
                <a:gd name="connsiteY3" fmla="*/ 42611 h 114028"/>
                <a:gd name="connsiteX4" fmla="*/ 54725 w 65861"/>
                <a:gd name="connsiteY4" fmla="*/ 0 h 114028"/>
                <a:gd name="connsiteX5" fmla="*/ 68676 w 65861"/>
                <a:gd name="connsiteY5" fmla="*/ 0 h 114028"/>
                <a:gd name="connsiteX6" fmla="*/ 68676 w 65861"/>
                <a:gd name="connsiteY6" fmla="*/ 115889 h 114028"/>
                <a:gd name="connsiteX7" fmla="*/ 55863 w 65861"/>
                <a:gd name="connsiteY7" fmla="*/ 115889 h 114028"/>
                <a:gd name="connsiteX8" fmla="*/ 55204 w 65861"/>
                <a:gd name="connsiteY8" fmla="*/ 107127 h 114028"/>
                <a:gd name="connsiteX9" fmla="*/ 31973 w 65861"/>
                <a:gd name="connsiteY9" fmla="*/ 117389 h 114028"/>
                <a:gd name="connsiteX10" fmla="*/ 8921 w 65861"/>
                <a:gd name="connsiteY10" fmla="*/ 105746 h 114028"/>
                <a:gd name="connsiteX11" fmla="*/ 0 w 65861"/>
                <a:gd name="connsiteY11" fmla="*/ 75439 h 114028"/>
                <a:gd name="connsiteX12" fmla="*/ 0 w 65861"/>
                <a:gd name="connsiteY12" fmla="*/ 74419 h 114028"/>
                <a:gd name="connsiteX13" fmla="*/ 13891 w 65861"/>
                <a:gd name="connsiteY13" fmla="*/ 75979 h 114028"/>
                <a:gd name="connsiteX14" fmla="*/ 19639 w 65861"/>
                <a:gd name="connsiteY14" fmla="*/ 97704 h 114028"/>
                <a:gd name="connsiteX15" fmla="*/ 35445 w 65861"/>
                <a:gd name="connsiteY15" fmla="*/ 105566 h 114028"/>
                <a:gd name="connsiteX16" fmla="*/ 54785 w 65861"/>
                <a:gd name="connsiteY16" fmla="*/ 93623 h 114028"/>
                <a:gd name="connsiteX17" fmla="*/ 54785 w 65861"/>
                <a:gd name="connsiteY17" fmla="*/ 56174 h 114028"/>
                <a:gd name="connsiteX18" fmla="*/ 35565 w 65861"/>
                <a:gd name="connsiteY18" fmla="*/ 44651 h 114028"/>
                <a:gd name="connsiteX19" fmla="*/ 19579 w 65861"/>
                <a:gd name="connsiteY19" fmla="*/ 52573 h 114028"/>
                <a:gd name="connsiteX20" fmla="*/ 13891 w 65861"/>
                <a:gd name="connsiteY20" fmla="*/ 75979 h 11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861" h="114028">
                  <a:moveTo>
                    <a:pt x="0" y="74419"/>
                  </a:moveTo>
                  <a:cubicBezTo>
                    <a:pt x="0" y="61875"/>
                    <a:pt x="2934" y="51853"/>
                    <a:pt x="8861" y="44231"/>
                  </a:cubicBezTo>
                  <a:cubicBezTo>
                    <a:pt x="14789" y="36609"/>
                    <a:pt x="22513" y="32828"/>
                    <a:pt x="32093" y="32828"/>
                  </a:cubicBezTo>
                  <a:cubicBezTo>
                    <a:pt x="41613" y="32828"/>
                    <a:pt x="49157" y="36069"/>
                    <a:pt x="54725" y="42611"/>
                  </a:cubicBezTo>
                  <a:lnTo>
                    <a:pt x="54725" y="0"/>
                  </a:lnTo>
                  <a:lnTo>
                    <a:pt x="68676" y="0"/>
                  </a:lnTo>
                  <a:lnTo>
                    <a:pt x="68676" y="115889"/>
                  </a:lnTo>
                  <a:lnTo>
                    <a:pt x="55863" y="115889"/>
                  </a:lnTo>
                  <a:lnTo>
                    <a:pt x="55204" y="107127"/>
                  </a:lnTo>
                  <a:cubicBezTo>
                    <a:pt x="49636" y="113968"/>
                    <a:pt x="41912" y="117389"/>
                    <a:pt x="31973" y="117389"/>
                  </a:cubicBezTo>
                  <a:cubicBezTo>
                    <a:pt x="22513" y="117389"/>
                    <a:pt x="14849" y="113488"/>
                    <a:pt x="8921" y="105746"/>
                  </a:cubicBezTo>
                  <a:cubicBezTo>
                    <a:pt x="2994" y="98004"/>
                    <a:pt x="0" y="87922"/>
                    <a:pt x="0" y="75439"/>
                  </a:cubicBezTo>
                  <a:lnTo>
                    <a:pt x="0" y="74419"/>
                  </a:lnTo>
                  <a:close/>
                  <a:moveTo>
                    <a:pt x="13891" y="75979"/>
                  </a:moveTo>
                  <a:cubicBezTo>
                    <a:pt x="13891" y="85221"/>
                    <a:pt x="15807" y="92483"/>
                    <a:pt x="19639" y="97704"/>
                  </a:cubicBezTo>
                  <a:cubicBezTo>
                    <a:pt x="23471" y="102926"/>
                    <a:pt x="28740" y="105566"/>
                    <a:pt x="35445" y="105566"/>
                  </a:cubicBezTo>
                  <a:cubicBezTo>
                    <a:pt x="44247" y="105566"/>
                    <a:pt x="50713" y="101605"/>
                    <a:pt x="54785" y="93623"/>
                  </a:cubicBezTo>
                  <a:lnTo>
                    <a:pt x="54785" y="56174"/>
                  </a:lnTo>
                  <a:cubicBezTo>
                    <a:pt x="50594" y="48492"/>
                    <a:pt x="44247" y="44651"/>
                    <a:pt x="35565" y="44651"/>
                  </a:cubicBezTo>
                  <a:cubicBezTo>
                    <a:pt x="28740" y="44651"/>
                    <a:pt x="23411" y="47292"/>
                    <a:pt x="19579" y="52573"/>
                  </a:cubicBezTo>
                  <a:cubicBezTo>
                    <a:pt x="15807" y="57794"/>
                    <a:pt x="13891" y="65656"/>
                    <a:pt x="13891" y="75979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5F07E1D-5ABA-45CD-848D-E8F86A121F99}"/>
                </a:ext>
              </a:extLst>
            </p:cNvPr>
            <p:cNvSpPr/>
            <p:nvPr/>
          </p:nvSpPr>
          <p:spPr>
            <a:xfrm>
              <a:off x="8529052" y="2367649"/>
              <a:ext cx="65862" cy="84021"/>
            </a:xfrm>
            <a:custGeom>
              <a:avLst/>
              <a:gdLst>
                <a:gd name="connsiteX0" fmla="*/ 37302 w 65861"/>
                <a:gd name="connsiteY0" fmla="*/ 84621 h 84021"/>
                <a:gd name="connsiteX1" fmla="*/ 10358 w 65861"/>
                <a:gd name="connsiteY1" fmla="*/ 73698 h 84021"/>
                <a:gd name="connsiteX2" fmla="*/ 0 w 65861"/>
                <a:gd name="connsiteY2" fmla="*/ 44531 h 84021"/>
                <a:gd name="connsiteX3" fmla="*/ 0 w 65861"/>
                <a:gd name="connsiteY3" fmla="*/ 42010 h 84021"/>
                <a:gd name="connsiteX4" fmla="*/ 4610 w 65861"/>
                <a:gd name="connsiteY4" fmla="*/ 20345 h 84021"/>
                <a:gd name="connsiteX5" fmla="*/ 17543 w 65861"/>
                <a:gd name="connsiteY5" fmla="*/ 5401 h 84021"/>
                <a:gd name="connsiteX6" fmla="*/ 35565 w 65861"/>
                <a:gd name="connsiteY6" fmla="*/ 0 h 84021"/>
                <a:gd name="connsiteX7" fmla="*/ 60233 w 65861"/>
                <a:gd name="connsiteY7" fmla="*/ 10503 h 84021"/>
                <a:gd name="connsiteX8" fmla="*/ 69035 w 65861"/>
                <a:gd name="connsiteY8" fmla="*/ 40510 h 84021"/>
                <a:gd name="connsiteX9" fmla="*/ 69035 w 65861"/>
                <a:gd name="connsiteY9" fmla="*/ 46332 h 84021"/>
                <a:gd name="connsiteX10" fmla="*/ 13891 w 65861"/>
                <a:gd name="connsiteY10" fmla="*/ 46332 h 84021"/>
                <a:gd name="connsiteX11" fmla="*/ 20896 w 65861"/>
                <a:gd name="connsiteY11" fmla="*/ 65836 h 84021"/>
                <a:gd name="connsiteX12" fmla="*/ 38020 w 65861"/>
                <a:gd name="connsiteY12" fmla="*/ 73278 h 84021"/>
                <a:gd name="connsiteX13" fmla="*/ 50534 w 65861"/>
                <a:gd name="connsiteY13" fmla="*/ 70278 h 84021"/>
                <a:gd name="connsiteX14" fmla="*/ 59515 w 65861"/>
                <a:gd name="connsiteY14" fmla="*/ 62296 h 84021"/>
                <a:gd name="connsiteX15" fmla="*/ 68017 w 65861"/>
                <a:gd name="connsiteY15" fmla="*/ 68957 h 84021"/>
                <a:gd name="connsiteX16" fmla="*/ 37302 w 65861"/>
                <a:gd name="connsiteY16" fmla="*/ 84621 h 84021"/>
                <a:gd name="connsiteX17" fmla="*/ 35565 w 65861"/>
                <a:gd name="connsiteY17" fmla="*/ 11463 h 84021"/>
                <a:gd name="connsiteX18" fmla="*/ 21435 w 65861"/>
                <a:gd name="connsiteY18" fmla="*/ 17584 h 84021"/>
                <a:gd name="connsiteX19" fmla="*/ 14370 w 65861"/>
                <a:gd name="connsiteY19" fmla="*/ 34809 h 84021"/>
                <a:gd name="connsiteX20" fmla="*/ 55144 w 65861"/>
                <a:gd name="connsiteY20" fmla="*/ 34809 h 84021"/>
                <a:gd name="connsiteX21" fmla="*/ 55144 w 65861"/>
                <a:gd name="connsiteY21" fmla="*/ 33728 h 84021"/>
                <a:gd name="connsiteX22" fmla="*/ 49396 w 65861"/>
                <a:gd name="connsiteY22" fmla="*/ 17224 h 84021"/>
                <a:gd name="connsiteX23" fmla="*/ 35565 w 65861"/>
                <a:gd name="connsiteY23" fmla="*/ 11463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861" h="84021">
                  <a:moveTo>
                    <a:pt x="37302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6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2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F45D4F31-E322-4657-BA2F-20D9FF1D7D46}"/>
                </a:ext>
              </a:extLst>
            </p:cNvPr>
            <p:cNvSpPr/>
            <p:nvPr/>
          </p:nvSpPr>
          <p:spPr>
            <a:xfrm>
              <a:off x="8654488" y="2340943"/>
              <a:ext cx="83824" cy="108027"/>
            </a:xfrm>
            <a:custGeom>
              <a:avLst/>
              <a:gdLst>
                <a:gd name="connsiteX0" fmla="*/ 84243 w 83823"/>
                <a:gd name="connsiteY0" fmla="*/ 109827 h 108027"/>
                <a:gd name="connsiteX1" fmla="*/ 69693 w 83823"/>
                <a:gd name="connsiteY1" fmla="*/ 109827 h 108027"/>
                <a:gd name="connsiteX2" fmla="*/ 14549 w 83823"/>
                <a:gd name="connsiteY2" fmla="*/ 25206 h 108027"/>
                <a:gd name="connsiteX3" fmla="*/ 14549 w 83823"/>
                <a:gd name="connsiteY3" fmla="*/ 109827 h 108027"/>
                <a:gd name="connsiteX4" fmla="*/ 0 w 83823"/>
                <a:gd name="connsiteY4" fmla="*/ 109827 h 108027"/>
                <a:gd name="connsiteX5" fmla="*/ 0 w 83823"/>
                <a:gd name="connsiteY5" fmla="*/ 0 h 108027"/>
                <a:gd name="connsiteX6" fmla="*/ 14549 w 83823"/>
                <a:gd name="connsiteY6" fmla="*/ 0 h 108027"/>
                <a:gd name="connsiteX7" fmla="*/ 69873 w 83823"/>
                <a:gd name="connsiteY7" fmla="*/ 85041 h 108027"/>
                <a:gd name="connsiteX8" fmla="*/ 69873 w 83823"/>
                <a:gd name="connsiteY8" fmla="*/ 0 h 108027"/>
                <a:gd name="connsiteX9" fmla="*/ 84243 w 83823"/>
                <a:gd name="connsiteY9" fmla="*/ 0 h 108027"/>
                <a:gd name="connsiteX10" fmla="*/ 84243 w 83823"/>
                <a:gd name="connsiteY10" fmla="*/ 109827 h 10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3" h="108027">
                  <a:moveTo>
                    <a:pt x="84243" y="109827"/>
                  </a:moveTo>
                  <a:lnTo>
                    <a:pt x="69693" y="109827"/>
                  </a:lnTo>
                  <a:lnTo>
                    <a:pt x="14549" y="25206"/>
                  </a:lnTo>
                  <a:lnTo>
                    <a:pt x="14549" y="109827"/>
                  </a:lnTo>
                  <a:lnTo>
                    <a:pt x="0" y="109827"/>
                  </a:lnTo>
                  <a:lnTo>
                    <a:pt x="0" y="0"/>
                  </a:lnTo>
                  <a:lnTo>
                    <a:pt x="14549" y="0"/>
                  </a:lnTo>
                  <a:lnTo>
                    <a:pt x="69873" y="85041"/>
                  </a:lnTo>
                  <a:lnTo>
                    <a:pt x="69873" y="0"/>
                  </a:lnTo>
                  <a:lnTo>
                    <a:pt x="84243" y="0"/>
                  </a:lnTo>
                  <a:lnTo>
                    <a:pt x="84243" y="109827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E39A2F91-3FD2-40FA-BCD8-84A6BE51202A}"/>
                </a:ext>
              </a:extLst>
            </p:cNvPr>
            <p:cNvSpPr/>
            <p:nvPr/>
          </p:nvSpPr>
          <p:spPr>
            <a:xfrm>
              <a:off x="8758549" y="2367649"/>
              <a:ext cx="71849" cy="84021"/>
            </a:xfrm>
            <a:custGeom>
              <a:avLst/>
              <a:gdLst>
                <a:gd name="connsiteX0" fmla="*/ 0 w 71848"/>
                <a:gd name="connsiteY0" fmla="*/ 41530 h 84021"/>
                <a:gd name="connsiteX1" fmla="*/ 4730 w 71848"/>
                <a:gd name="connsiteY1" fmla="*/ 19985 h 84021"/>
                <a:gd name="connsiteX2" fmla="*/ 17842 w 71848"/>
                <a:gd name="connsiteY2" fmla="*/ 5221 h 84021"/>
                <a:gd name="connsiteX3" fmla="*/ 37002 w 71848"/>
                <a:gd name="connsiteY3" fmla="*/ 0 h 84021"/>
                <a:gd name="connsiteX4" fmla="*/ 63886 w 71848"/>
                <a:gd name="connsiteY4" fmla="*/ 11523 h 84021"/>
                <a:gd name="connsiteX5" fmla="*/ 74184 w 71848"/>
                <a:gd name="connsiteY5" fmla="*/ 42251 h 84021"/>
                <a:gd name="connsiteX6" fmla="*/ 74184 w 71848"/>
                <a:gd name="connsiteY6" fmla="*/ 43211 h 84021"/>
                <a:gd name="connsiteX7" fmla="*/ 69634 w 71848"/>
                <a:gd name="connsiteY7" fmla="*/ 64576 h 84021"/>
                <a:gd name="connsiteX8" fmla="*/ 56641 w 71848"/>
                <a:gd name="connsiteY8" fmla="*/ 79340 h 84021"/>
                <a:gd name="connsiteX9" fmla="*/ 37182 w 71848"/>
                <a:gd name="connsiteY9" fmla="*/ 84621 h 84021"/>
                <a:gd name="connsiteX10" fmla="*/ 10358 w 71848"/>
                <a:gd name="connsiteY10" fmla="*/ 73098 h 84021"/>
                <a:gd name="connsiteX11" fmla="*/ 60 w 71848"/>
                <a:gd name="connsiteY11" fmla="*/ 42551 h 84021"/>
                <a:gd name="connsiteX12" fmla="*/ 60 w 71848"/>
                <a:gd name="connsiteY12" fmla="*/ 41530 h 84021"/>
                <a:gd name="connsiteX13" fmla="*/ 13951 w 71848"/>
                <a:gd name="connsiteY13" fmla="*/ 43211 h 84021"/>
                <a:gd name="connsiteX14" fmla="*/ 20237 w 71848"/>
                <a:gd name="connsiteY14" fmla="*/ 64996 h 84021"/>
                <a:gd name="connsiteX15" fmla="*/ 37062 w 71848"/>
                <a:gd name="connsiteY15" fmla="*/ 73218 h 84021"/>
                <a:gd name="connsiteX16" fmla="*/ 53947 w 71848"/>
                <a:gd name="connsiteY16" fmla="*/ 64876 h 84021"/>
                <a:gd name="connsiteX17" fmla="*/ 60174 w 71848"/>
                <a:gd name="connsiteY17" fmla="*/ 41530 h 84021"/>
                <a:gd name="connsiteX18" fmla="*/ 53827 w 71848"/>
                <a:gd name="connsiteY18" fmla="*/ 19745 h 84021"/>
                <a:gd name="connsiteX19" fmla="*/ 36942 w 71848"/>
                <a:gd name="connsiteY19" fmla="*/ 11403 h 84021"/>
                <a:gd name="connsiteX20" fmla="*/ 20297 w 71848"/>
                <a:gd name="connsiteY20" fmla="*/ 19625 h 84021"/>
                <a:gd name="connsiteX21" fmla="*/ 13951 w 71848"/>
                <a:gd name="connsiteY21" fmla="*/ 43211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848" h="84021">
                  <a:moveTo>
                    <a:pt x="0" y="41530"/>
                  </a:moveTo>
                  <a:cubicBezTo>
                    <a:pt x="0" y="33548"/>
                    <a:pt x="1557" y="26347"/>
                    <a:pt x="4730" y="19985"/>
                  </a:cubicBezTo>
                  <a:cubicBezTo>
                    <a:pt x="7843" y="13623"/>
                    <a:pt x="12214" y="8642"/>
                    <a:pt x="17842" y="5221"/>
                  </a:cubicBezTo>
                  <a:cubicBezTo>
                    <a:pt x="23411" y="1740"/>
                    <a:pt x="29817" y="0"/>
                    <a:pt x="37002" y="0"/>
                  </a:cubicBezTo>
                  <a:cubicBezTo>
                    <a:pt x="48079" y="0"/>
                    <a:pt x="57060" y="3841"/>
                    <a:pt x="63886" y="11523"/>
                  </a:cubicBezTo>
                  <a:cubicBezTo>
                    <a:pt x="70711" y="19205"/>
                    <a:pt x="74184" y="29467"/>
                    <a:pt x="74184" y="42251"/>
                  </a:cubicBezTo>
                  <a:lnTo>
                    <a:pt x="74184" y="43211"/>
                  </a:lnTo>
                  <a:cubicBezTo>
                    <a:pt x="74184" y="51133"/>
                    <a:pt x="72687" y="58275"/>
                    <a:pt x="69634" y="64576"/>
                  </a:cubicBezTo>
                  <a:cubicBezTo>
                    <a:pt x="66580" y="70878"/>
                    <a:pt x="62269" y="75799"/>
                    <a:pt x="56641" y="79340"/>
                  </a:cubicBezTo>
                  <a:cubicBezTo>
                    <a:pt x="51013" y="82881"/>
                    <a:pt x="44487" y="84621"/>
                    <a:pt x="37182" y="84621"/>
                  </a:cubicBezTo>
                  <a:cubicBezTo>
                    <a:pt x="26165" y="84621"/>
                    <a:pt x="17184" y="80780"/>
                    <a:pt x="10358" y="73098"/>
                  </a:cubicBezTo>
                  <a:cubicBezTo>
                    <a:pt x="3533" y="65416"/>
                    <a:pt x="60" y="55214"/>
                    <a:pt x="60" y="42551"/>
                  </a:cubicBezTo>
                  <a:lnTo>
                    <a:pt x="60" y="41530"/>
                  </a:lnTo>
                  <a:close/>
                  <a:moveTo>
                    <a:pt x="13951" y="43211"/>
                  </a:moveTo>
                  <a:cubicBezTo>
                    <a:pt x="13951" y="52273"/>
                    <a:pt x="16046" y="59535"/>
                    <a:pt x="20237" y="64996"/>
                  </a:cubicBezTo>
                  <a:cubicBezTo>
                    <a:pt x="24429" y="70458"/>
                    <a:pt x="30057" y="73218"/>
                    <a:pt x="37062" y="73218"/>
                  </a:cubicBezTo>
                  <a:cubicBezTo>
                    <a:pt x="44127" y="73218"/>
                    <a:pt x="49755" y="70458"/>
                    <a:pt x="53947" y="64876"/>
                  </a:cubicBezTo>
                  <a:cubicBezTo>
                    <a:pt x="58138" y="59295"/>
                    <a:pt x="60174" y="51553"/>
                    <a:pt x="60174" y="41530"/>
                  </a:cubicBezTo>
                  <a:cubicBezTo>
                    <a:pt x="60174" y="32588"/>
                    <a:pt x="58078" y="25326"/>
                    <a:pt x="53827" y="19745"/>
                  </a:cubicBezTo>
                  <a:cubicBezTo>
                    <a:pt x="49576" y="14164"/>
                    <a:pt x="43948" y="11403"/>
                    <a:pt x="36942" y="11403"/>
                  </a:cubicBezTo>
                  <a:cubicBezTo>
                    <a:pt x="30057" y="11403"/>
                    <a:pt x="24548" y="14164"/>
                    <a:pt x="20297" y="19625"/>
                  </a:cubicBezTo>
                  <a:cubicBezTo>
                    <a:pt x="16106" y="25146"/>
                    <a:pt x="13951" y="33008"/>
                    <a:pt x="13951" y="43211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3AEF5F5A-D1EA-4B75-B5C6-E15190A93C40}"/>
                </a:ext>
              </a:extLst>
            </p:cNvPr>
            <p:cNvSpPr/>
            <p:nvPr/>
          </p:nvSpPr>
          <p:spPr>
            <a:xfrm>
              <a:off x="8840278" y="2349405"/>
              <a:ext cx="41912" cy="102026"/>
            </a:xfrm>
            <a:custGeom>
              <a:avLst/>
              <a:gdLst>
                <a:gd name="connsiteX0" fmla="*/ 28740 w 41911"/>
                <a:gd name="connsiteY0" fmla="*/ 0 h 102025"/>
                <a:gd name="connsiteX1" fmla="*/ 28740 w 41911"/>
                <a:gd name="connsiteY1" fmla="*/ 19745 h 102025"/>
                <a:gd name="connsiteX2" fmla="*/ 43948 w 41911"/>
                <a:gd name="connsiteY2" fmla="*/ 19745 h 102025"/>
                <a:gd name="connsiteX3" fmla="*/ 43948 w 41911"/>
                <a:gd name="connsiteY3" fmla="*/ 30548 h 102025"/>
                <a:gd name="connsiteX4" fmla="*/ 28740 w 41911"/>
                <a:gd name="connsiteY4" fmla="*/ 30548 h 102025"/>
                <a:gd name="connsiteX5" fmla="*/ 28740 w 41911"/>
                <a:gd name="connsiteY5" fmla="*/ 81200 h 102025"/>
                <a:gd name="connsiteX6" fmla="*/ 30775 w 41911"/>
                <a:gd name="connsiteY6" fmla="*/ 88582 h 102025"/>
                <a:gd name="connsiteX7" fmla="*/ 37721 w 41911"/>
                <a:gd name="connsiteY7" fmla="*/ 91043 h 102025"/>
                <a:gd name="connsiteX8" fmla="*/ 44367 w 41911"/>
                <a:gd name="connsiteY8" fmla="*/ 90143 h 102025"/>
                <a:gd name="connsiteX9" fmla="*/ 44367 w 41911"/>
                <a:gd name="connsiteY9" fmla="*/ 101365 h 102025"/>
                <a:gd name="connsiteX10" fmla="*/ 33649 w 41911"/>
                <a:gd name="connsiteY10" fmla="*/ 102866 h 102025"/>
                <a:gd name="connsiteX11" fmla="*/ 19579 w 41911"/>
                <a:gd name="connsiteY11" fmla="*/ 97224 h 102025"/>
                <a:gd name="connsiteX12" fmla="*/ 14849 w 41911"/>
                <a:gd name="connsiteY12" fmla="*/ 81140 h 102025"/>
                <a:gd name="connsiteX13" fmla="*/ 14849 w 41911"/>
                <a:gd name="connsiteY13" fmla="*/ 30548 h 102025"/>
                <a:gd name="connsiteX14" fmla="*/ 0 w 41911"/>
                <a:gd name="connsiteY14" fmla="*/ 30548 h 102025"/>
                <a:gd name="connsiteX15" fmla="*/ 0 w 41911"/>
                <a:gd name="connsiteY15" fmla="*/ 19745 h 102025"/>
                <a:gd name="connsiteX16" fmla="*/ 14849 w 41911"/>
                <a:gd name="connsiteY16" fmla="*/ 19745 h 102025"/>
                <a:gd name="connsiteX17" fmla="*/ 14849 w 41911"/>
                <a:gd name="connsiteY17" fmla="*/ 0 h 102025"/>
                <a:gd name="connsiteX18" fmla="*/ 28740 w 41911"/>
                <a:gd name="connsiteY18" fmla="*/ 0 h 10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911" h="102025">
                  <a:moveTo>
                    <a:pt x="28740" y="0"/>
                  </a:moveTo>
                  <a:lnTo>
                    <a:pt x="28740" y="19745"/>
                  </a:lnTo>
                  <a:lnTo>
                    <a:pt x="43948" y="19745"/>
                  </a:lnTo>
                  <a:lnTo>
                    <a:pt x="43948" y="30548"/>
                  </a:lnTo>
                  <a:lnTo>
                    <a:pt x="28740" y="30548"/>
                  </a:lnTo>
                  <a:lnTo>
                    <a:pt x="28740" y="81200"/>
                  </a:lnTo>
                  <a:cubicBezTo>
                    <a:pt x="28740" y="84501"/>
                    <a:pt x="29398" y="86902"/>
                    <a:pt x="30775" y="88582"/>
                  </a:cubicBezTo>
                  <a:cubicBezTo>
                    <a:pt x="32152" y="90203"/>
                    <a:pt x="34428" y="91043"/>
                    <a:pt x="37721" y="91043"/>
                  </a:cubicBezTo>
                  <a:cubicBezTo>
                    <a:pt x="39337" y="91043"/>
                    <a:pt x="41553" y="90743"/>
                    <a:pt x="44367" y="90143"/>
                  </a:cubicBezTo>
                  <a:lnTo>
                    <a:pt x="44367" y="101365"/>
                  </a:lnTo>
                  <a:cubicBezTo>
                    <a:pt x="40714" y="102386"/>
                    <a:pt x="37122" y="102866"/>
                    <a:pt x="33649" y="102866"/>
                  </a:cubicBezTo>
                  <a:cubicBezTo>
                    <a:pt x="27422" y="102866"/>
                    <a:pt x="22752" y="101005"/>
                    <a:pt x="19579" y="97224"/>
                  </a:cubicBezTo>
                  <a:cubicBezTo>
                    <a:pt x="16405" y="93443"/>
                    <a:pt x="14849" y="88102"/>
                    <a:pt x="14849" y="81140"/>
                  </a:cubicBezTo>
                  <a:lnTo>
                    <a:pt x="14849" y="30548"/>
                  </a:lnTo>
                  <a:lnTo>
                    <a:pt x="0" y="30548"/>
                  </a:lnTo>
                  <a:lnTo>
                    <a:pt x="0" y="19745"/>
                  </a:lnTo>
                  <a:lnTo>
                    <a:pt x="14849" y="19745"/>
                  </a:lnTo>
                  <a:lnTo>
                    <a:pt x="14849" y="0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D810FEDE-1E0D-47D3-96F8-93308C94B632}"/>
                </a:ext>
              </a:extLst>
            </p:cNvPr>
            <p:cNvSpPr/>
            <p:nvPr/>
          </p:nvSpPr>
          <p:spPr>
            <a:xfrm>
              <a:off x="8900511" y="2339382"/>
              <a:ext cx="11975" cy="108027"/>
            </a:xfrm>
            <a:custGeom>
              <a:avLst/>
              <a:gdLst>
                <a:gd name="connsiteX0" fmla="*/ 0 w 11974"/>
                <a:gd name="connsiteY0" fmla="*/ 8102 h 108027"/>
                <a:gd name="connsiteX1" fmla="*/ 2096 w 11974"/>
                <a:gd name="connsiteY1" fmla="*/ 2341 h 108027"/>
                <a:gd name="connsiteX2" fmla="*/ 8203 w 11974"/>
                <a:gd name="connsiteY2" fmla="*/ 0 h 108027"/>
                <a:gd name="connsiteX3" fmla="*/ 14370 w 11974"/>
                <a:gd name="connsiteY3" fmla="*/ 2341 h 108027"/>
                <a:gd name="connsiteX4" fmla="*/ 16465 w 11974"/>
                <a:gd name="connsiteY4" fmla="*/ 8102 h 108027"/>
                <a:gd name="connsiteX5" fmla="*/ 14370 w 11974"/>
                <a:gd name="connsiteY5" fmla="*/ 13743 h 108027"/>
                <a:gd name="connsiteX6" fmla="*/ 8203 w 11974"/>
                <a:gd name="connsiteY6" fmla="*/ 16024 h 108027"/>
                <a:gd name="connsiteX7" fmla="*/ 2096 w 11974"/>
                <a:gd name="connsiteY7" fmla="*/ 13743 h 108027"/>
                <a:gd name="connsiteX8" fmla="*/ 0 w 11974"/>
                <a:gd name="connsiteY8" fmla="*/ 8102 h 108027"/>
                <a:gd name="connsiteX9" fmla="*/ 15088 w 11974"/>
                <a:gd name="connsiteY9" fmla="*/ 111388 h 108027"/>
                <a:gd name="connsiteX10" fmla="*/ 1138 w 11974"/>
                <a:gd name="connsiteY10" fmla="*/ 111388 h 108027"/>
                <a:gd name="connsiteX11" fmla="*/ 1138 w 11974"/>
                <a:gd name="connsiteY11" fmla="*/ 29767 h 108027"/>
                <a:gd name="connsiteX12" fmla="*/ 15088 w 11974"/>
                <a:gd name="connsiteY12" fmla="*/ 29767 h 108027"/>
                <a:gd name="connsiteX13" fmla="*/ 15088 w 11974"/>
                <a:gd name="connsiteY13" fmla="*/ 111388 h 10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718" y="12243"/>
                    <a:pt x="0" y="10383"/>
                    <a:pt x="0" y="8102"/>
                  </a:cubicBezTo>
                  <a:close/>
                  <a:moveTo>
                    <a:pt x="15088" y="111388"/>
                  </a:moveTo>
                  <a:lnTo>
                    <a:pt x="1138" y="111388"/>
                  </a:lnTo>
                  <a:lnTo>
                    <a:pt x="1138" y="29767"/>
                  </a:lnTo>
                  <a:lnTo>
                    <a:pt x="15088" y="29767"/>
                  </a:lnTo>
                  <a:lnTo>
                    <a:pt x="15088" y="111388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27241EF2-4EBF-4CE9-8BE2-121A364644ED}"/>
                </a:ext>
              </a:extLst>
            </p:cNvPr>
            <p:cNvSpPr/>
            <p:nvPr/>
          </p:nvSpPr>
          <p:spPr>
            <a:xfrm>
              <a:off x="8931825" y="2333321"/>
              <a:ext cx="47899" cy="114029"/>
            </a:xfrm>
            <a:custGeom>
              <a:avLst/>
              <a:gdLst>
                <a:gd name="connsiteX0" fmla="*/ 12873 w 47899"/>
                <a:gd name="connsiteY0" fmla="*/ 117449 h 114028"/>
                <a:gd name="connsiteX1" fmla="*/ 12873 w 47899"/>
                <a:gd name="connsiteY1" fmla="*/ 46632 h 114028"/>
                <a:gd name="connsiteX2" fmla="*/ 0 w 47899"/>
                <a:gd name="connsiteY2" fmla="*/ 46632 h 114028"/>
                <a:gd name="connsiteX3" fmla="*/ 0 w 47899"/>
                <a:gd name="connsiteY3" fmla="*/ 35829 h 114028"/>
                <a:gd name="connsiteX4" fmla="*/ 12873 w 47899"/>
                <a:gd name="connsiteY4" fmla="*/ 35829 h 114028"/>
                <a:gd name="connsiteX5" fmla="*/ 12873 w 47899"/>
                <a:gd name="connsiteY5" fmla="*/ 27427 h 114028"/>
                <a:gd name="connsiteX6" fmla="*/ 19878 w 47899"/>
                <a:gd name="connsiteY6" fmla="*/ 7142 h 114028"/>
                <a:gd name="connsiteX7" fmla="*/ 39697 w 47899"/>
                <a:gd name="connsiteY7" fmla="*/ 0 h 114028"/>
                <a:gd name="connsiteX8" fmla="*/ 49276 w 47899"/>
                <a:gd name="connsiteY8" fmla="*/ 1260 h 114028"/>
                <a:gd name="connsiteX9" fmla="*/ 48498 w 47899"/>
                <a:gd name="connsiteY9" fmla="*/ 12483 h 114028"/>
                <a:gd name="connsiteX10" fmla="*/ 40954 w 47899"/>
                <a:gd name="connsiteY10" fmla="*/ 11823 h 114028"/>
                <a:gd name="connsiteX11" fmla="*/ 30476 w 47899"/>
                <a:gd name="connsiteY11" fmla="*/ 15784 h 114028"/>
                <a:gd name="connsiteX12" fmla="*/ 26764 w 47899"/>
                <a:gd name="connsiteY12" fmla="*/ 27187 h 114028"/>
                <a:gd name="connsiteX13" fmla="*/ 26764 w 47899"/>
                <a:gd name="connsiteY13" fmla="*/ 35829 h 114028"/>
                <a:gd name="connsiteX14" fmla="*/ 44127 w 47899"/>
                <a:gd name="connsiteY14" fmla="*/ 35829 h 114028"/>
                <a:gd name="connsiteX15" fmla="*/ 44127 w 47899"/>
                <a:gd name="connsiteY15" fmla="*/ 46632 h 114028"/>
                <a:gd name="connsiteX16" fmla="*/ 26764 w 47899"/>
                <a:gd name="connsiteY16" fmla="*/ 46632 h 114028"/>
                <a:gd name="connsiteX17" fmla="*/ 26764 w 47899"/>
                <a:gd name="connsiteY17" fmla="*/ 117449 h 114028"/>
                <a:gd name="connsiteX18" fmla="*/ 12873 w 47899"/>
                <a:gd name="connsiteY18" fmla="*/ 117449 h 11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899" h="114028">
                  <a:moveTo>
                    <a:pt x="12873" y="117449"/>
                  </a:moveTo>
                  <a:lnTo>
                    <a:pt x="12873" y="46632"/>
                  </a:lnTo>
                  <a:lnTo>
                    <a:pt x="0" y="46632"/>
                  </a:lnTo>
                  <a:lnTo>
                    <a:pt x="0" y="35829"/>
                  </a:lnTo>
                  <a:lnTo>
                    <a:pt x="12873" y="35829"/>
                  </a:lnTo>
                  <a:lnTo>
                    <a:pt x="12873" y="27427"/>
                  </a:lnTo>
                  <a:cubicBezTo>
                    <a:pt x="12873" y="18665"/>
                    <a:pt x="15208" y="11943"/>
                    <a:pt x="19878" y="7142"/>
                  </a:cubicBezTo>
                  <a:cubicBezTo>
                    <a:pt x="24548" y="2341"/>
                    <a:pt x="31135" y="0"/>
                    <a:pt x="39697" y="0"/>
                  </a:cubicBezTo>
                  <a:cubicBezTo>
                    <a:pt x="42930" y="0"/>
                    <a:pt x="46103" y="420"/>
                    <a:pt x="49276" y="1260"/>
                  </a:cubicBezTo>
                  <a:lnTo>
                    <a:pt x="48498" y="12483"/>
                  </a:lnTo>
                  <a:cubicBezTo>
                    <a:pt x="46163" y="12003"/>
                    <a:pt x="43648" y="11823"/>
                    <a:pt x="40954" y="11823"/>
                  </a:cubicBezTo>
                  <a:cubicBezTo>
                    <a:pt x="36463" y="11823"/>
                    <a:pt x="32931" y="13143"/>
                    <a:pt x="30476" y="15784"/>
                  </a:cubicBezTo>
                  <a:cubicBezTo>
                    <a:pt x="28021" y="18425"/>
                    <a:pt x="26764" y="22206"/>
                    <a:pt x="26764" y="27187"/>
                  </a:cubicBezTo>
                  <a:lnTo>
                    <a:pt x="26764" y="35829"/>
                  </a:lnTo>
                  <a:lnTo>
                    <a:pt x="44127" y="35829"/>
                  </a:lnTo>
                  <a:lnTo>
                    <a:pt x="44127" y="46632"/>
                  </a:lnTo>
                  <a:lnTo>
                    <a:pt x="26764" y="46632"/>
                  </a:lnTo>
                  <a:lnTo>
                    <a:pt x="26764" y="117449"/>
                  </a:lnTo>
                  <a:lnTo>
                    <a:pt x="12873" y="117449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683234FB-A461-4AEF-8A4D-C0C5C60905E0}"/>
                </a:ext>
              </a:extLst>
            </p:cNvPr>
            <p:cNvSpPr/>
            <p:nvPr/>
          </p:nvSpPr>
          <p:spPr>
            <a:xfrm>
              <a:off x="8991460" y="2339382"/>
              <a:ext cx="11975" cy="108027"/>
            </a:xfrm>
            <a:custGeom>
              <a:avLst/>
              <a:gdLst>
                <a:gd name="connsiteX0" fmla="*/ 0 w 11974"/>
                <a:gd name="connsiteY0" fmla="*/ 8102 h 108027"/>
                <a:gd name="connsiteX1" fmla="*/ 2096 w 11974"/>
                <a:gd name="connsiteY1" fmla="*/ 2341 h 108027"/>
                <a:gd name="connsiteX2" fmla="*/ 8203 w 11974"/>
                <a:gd name="connsiteY2" fmla="*/ 0 h 108027"/>
                <a:gd name="connsiteX3" fmla="*/ 14370 w 11974"/>
                <a:gd name="connsiteY3" fmla="*/ 2341 h 108027"/>
                <a:gd name="connsiteX4" fmla="*/ 16465 w 11974"/>
                <a:gd name="connsiteY4" fmla="*/ 8102 h 108027"/>
                <a:gd name="connsiteX5" fmla="*/ 14370 w 11974"/>
                <a:gd name="connsiteY5" fmla="*/ 13743 h 108027"/>
                <a:gd name="connsiteX6" fmla="*/ 8203 w 11974"/>
                <a:gd name="connsiteY6" fmla="*/ 16024 h 108027"/>
                <a:gd name="connsiteX7" fmla="*/ 2096 w 11974"/>
                <a:gd name="connsiteY7" fmla="*/ 13743 h 108027"/>
                <a:gd name="connsiteX8" fmla="*/ 0 w 11974"/>
                <a:gd name="connsiteY8" fmla="*/ 8102 h 108027"/>
                <a:gd name="connsiteX9" fmla="*/ 15028 w 11974"/>
                <a:gd name="connsiteY9" fmla="*/ 111388 h 108027"/>
                <a:gd name="connsiteX10" fmla="*/ 1078 w 11974"/>
                <a:gd name="connsiteY10" fmla="*/ 111388 h 108027"/>
                <a:gd name="connsiteX11" fmla="*/ 1078 w 11974"/>
                <a:gd name="connsiteY11" fmla="*/ 29767 h 108027"/>
                <a:gd name="connsiteX12" fmla="*/ 15028 w 11974"/>
                <a:gd name="connsiteY12" fmla="*/ 29767 h 108027"/>
                <a:gd name="connsiteX13" fmla="*/ 15028 w 11974"/>
                <a:gd name="connsiteY13" fmla="*/ 111388 h 10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74" h="108027">
                  <a:moveTo>
                    <a:pt x="0" y="8102"/>
                  </a:moveTo>
                  <a:cubicBezTo>
                    <a:pt x="0" y="5821"/>
                    <a:pt x="718" y="3901"/>
                    <a:pt x="2096" y="2341"/>
                  </a:cubicBezTo>
                  <a:cubicBezTo>
                    <a:pt x="3473" y="780"/>
                    <a:pt x="5508" y="0"/>
                    <a:pt x="8203" y="0"/>
                  </a:cubicBezTo>
                  <a:cubicBezTo>
                    <a:pt x="10897" y="0"/>
                    <a:pt x="12993" y="780"/>
                    <a:pt x="14370" y="2341"/>
                  </a:cubicBezTo>
                  <a:cubicBezTo>
                    <a:pt x="15747" y="3901"/>
                    <a:pt x="16465" y="5821"/>
                    <a:pt x="16465" y="8102"/>
                  </a:cubicBezTo>
                  <a:cubicBezTo>
                    <a:pt x="16465" y="10383"/>
                    <a:pt x="15747" y="12243"/>
                    <a:pt x="14370" y="13743"/>
                  </a:cubicBezTo>
                  <a:cubicBezTo>
                    <a:pt x="12993" y="15244"/>
                    <a:pt x="10897" y="16024"/>
                    <a:pt x="8203" y="16024"/>
                  </a:cubicBezTo>
                  <a:cubicBezTo>
                    <a:pt x="5508" y="16024"/>
                    <a:pt x="3473" y="15244"/>
                    <a:pt x="2096" y="13743"/>
                  </a:cubicBezTo>
                  <a:cubicBezTo>
                    <a:pt x="659" y="12243"/>
                    <a:pt x="0" y="10383"/>
                    <a:pt x="0" y="8102"/>
                  </a:cubicBezTo>
                  <a:close/>
                  <a:moveTo>
                    <a:pt x="15028" y="111388"/>
                  </a:moveTo>
                  <a:lnTo>
                    <a:pt x="1078" y="111388"/>
                  </a:lnTo>
                  <a:lnTo>
                    <a:pt x="1078" y="29767"/>
                  </a:lnTo>
                  <a:lnTo>
                    <a:pt x="15028" y="29767"/>
                  </a:lnTo>
                  <a:lnTo>
                    <a:pt x="15028" y="111388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543382CB-E2DB-447B-9CB8-166A1F65163A}"/>
                </a:ext>
              </a:extLst>
            </p:cNvPr>
            <p:cNvSpPr/>
            <p:nvPr/>
          </p:nvSpPr>
          <p:spPr>
            <a:xfrm>
              <a:off x="9025169" y="2367649"/>
              <a:ext cx="65862" cy="84021"/>
            </a:xfrm>
            <a:custGeom>
              <a:avLst/>
              <a:gdLst>
                <a:gd name="connsiteX0" fmla="*/ 36284 w 65861"/>
                <a:gd name="connsiteY0" fmla="*/ 73218 h 84021"/>
                <a:gd name="connsiteX1" fmla="*/ 49276 w 65861"/>
                <a:gd name="connsiteY1" fmla="*/ 68717 h 84021"/>
                <a:gd name="connsiteX2" fmla="*/ 55444 w 65861"/>
                <a:gd name="connsiteY2" fmla="*/ 57374 h 84021"/>
                <a:gd name="connsiteX3" fmla="*/ 68616 w 65861"/>
                <a:gd name="connsiteY3" fmla="*/ 57374 h 84021"/>
                <a:gd name="connsiteX4" fmla="*/ 63826 w 65861"/>
                <a:gd name="connsiteY4" fmla="*/ 70698 h 84021"/>
                <a:gd name="connsiteX5" fmla="*/ 51971 w 65861"/>
                <a:gd name="connsiteY5" fmla="*/ 80780 h 84021"/>
                <a:gd name="connsiteX6" fmla="*/ 36284 w 65861"/>
                <a:gd name="connsiteY6" fmla="*/ 84561 h 84021"/>
                <a:gd name="connsiteX7" fmla="*/ 9819 w 65861"/>
                <a:gd name="connsiteY7" fmla="*/ 73458 h 84021"/>
                <a:gd name="connsiteX8" fmla="*/ 0 w 65861"/>
                <a:gd name="connsiteY8" fmla="*/ 43031 h 84021"/>
                <a:gd name="connsiteX9" fmla="*/ 0 w 65861"/>
                <a:gd name="connsiteY9" fmla="*/ 40690 h 84021"/>
                <a:gd name="connsiteX10" fmla="*/ 4371 w 65861"/>
                <a:gd name="connsiteY10" fmla="*/ 19505 h 84021"/>
                <a:gd name="connsiteX11" fmla="*/ 16885 w 65861"/>
                <a:gd name="connsiteY11" fmla="*/ 5101 h 84021"/>
                <a:gd name="connsiteX12" fmla="*/ 36164 w 65861"/>
                <a:gd name="connsiteY12" fmla="*/ 0 h 84021"/>
                <a:gd name="connsiteX13" fmla="*/ 58916 w 65861"/>
                <a:gd name="connsiteY13" fmla="*/ 8222 h 84021"/>
                <a:gd name="connsiteX14" fmla="*/ 68616 w 65861"/>
                <a:gd name="connsiteY14" fmla="*/ 29587 h 84021"/>
                <a:gd name="connsiteX15" fmla="*/ 55444 w 65861"/>
                <a:gd name="connsiteY15" fmla="*/ 29587 h 84021"/>
                <a:gd name="connsiteX16" fmla="*/ 49456 w 65861"/>
                <a:gd name="connsiteY16" fmla="*/ 16564 h 84021"/>
                <a:gd name="connsiteX17" fmla="*/ 36164 w 65861"/>
                <a:gd name="connsiteY17" fmla="*/ 11463 h 84021"/>
                <a:gd name="connsiteX18" fmla="*/ 19699 w 65861"/>
                <a:gd name="connsiteY18" fmla="*/ 19145 h 84021"/>
                <a:gd name="connsiteX19" fmla="*/ 13891 w 65861"/>
                <a:gd name="connsiteY19" fmla="*/ 41290 h 84021"/>
                <a:gd name="connsiteX20" fmla="*/ 13891 w 65861"/>
                <a:gd name="connsiteY20" fmla="*/ 43931 h 84021"/>
                <a:gd name="connsiteX21" fmla="*/ 19699 w 65861"/>
                <a:gd name="connsiteY21" fmla="*/ 65656 h 84021"/>
                <a:gd name="connsiteX22" fmla="*/ 36284 w 65861"/>
                <a:gd name="connsiteY22" fmla="*/ 73218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61" h="84021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6E106526-E7DA-4C39-B734-85DFAB69E580}"/>
                </a:ext>
              </a:extLst>
            </p:cNvPr>
            <p:cNvSpPr/>
            <p:nvPr/>
          </p:nvSpPr>
          <p:spPr>
            <a:xfrm>
              <a:off x="9107077" y="2367649"/>
              <a:ext cx="65862" cy="84021"/>
            </a:xfrm>
            <a:custGeom>
              <a:avLst/>
              <a:gdLst>
                <a:gd name="connsiteX0" fmla="*/ 52629 w 65861"/>
                <a:gd name="connsiteY0" fmla="*/ 83121 h 84021"/>
                <a:gd name="connsiteX1" fmla="*/ 50653 w 65861"/>
                <a:gd name="connsiteY1" fmla="*/ 74539 h 84021"/>
                <a:gd name="connsiteX2" fmla="*/ 27482 w 65861"/>
                <a:gd name="connsiteY2" fmla="*/ 84621 h 84021"/>
                <a:gd name="connsiteX3" fmla="*/ 7724 w 65861"/>
                <a:gd name="connsiteY3" fmla="*/ 77779 h 84021"/>
                <a:gd name="connsiteX4" fmla="*/ 0 w 65861"/>
                <a:gd name="connsiteY4" fmla="*/ 60495 h 84021"/>
                <a:gd name="connsiteX5" fmla="*/ 9700 w 65861"/>
                <a:gd name="connsiteY5" fmla="*/ 40690 h 84021"/>
                <a:gd name="connsiteX6" fmla="*/ 36882 w 65861"/>
                <a:gd name="connsiteY6" fmla="*/ 33608 h 84021"/>
                <a:gd name="connsiteX7" fmla="*/ 50414 w 65861"/>
                <a:gd name="connsiteY7" fmla="*/ 33608 h 84021"/>
                <a:gd name="connsiteX8" fmla="*/ 50414 w 65861"/>
                <a:gd name="connsiteY8" fmla="*/ 27187 h 84021"/>
                <a:gd name="connsiteX9" fmla="*/ 46043 w 65861"/>
                <a:gd name="connsiteY9" fmla="*/ 15544 h 84021"/>
                <a:gd name="connsiteX10" fmla="*/ 33170 w 65861"/>
                <a:gd name="connsiteY10" fmla="*/ 11223 h 84021"/>
                <a:gd name="connsiteX11" fmla="*/ 20657 w 65861"/>
                <a:gd name="connsiteY11" fmla="*/ 15004 h 84021"/>
                <a:gd name="connsiteX12" fmla="*/ 15627 w 65861"/>
                <a:gd name="connsiteY12" fmla="*/ 24126 h 84021"/>
                <a:gd name="connsiteX13" fmla="*/ 1617 w 65861"/>
                <a:gd name="connsiteY13" fmla="*/ 24126 h 84021"/>
                <a:gd name="connsiteX14" fmla="*/ 5927 w 65861"/>
                <a:gd name="connsiteY14" fmla="*/ 12303 h 84021"/>
                <a:gd name="connsiteX15" fmla="*/ 17663 w 65861"/>
                <a:gd name="connsiteY15" fmla="*/ 3301 h 84021"/>
                <a:gd name="connsiteX16" fmla="*/ 33949 w 65861"/>
                <a:gd name="connsiteY16" fmla="*/ 0 h 84021"/>
                <a:gd name="connsiteX17" fmla="*/ 55982 w 65861"/>
                <a:gd name="connsiteY17" fmla="*/ 7082 h 84021"/>
                <a:gd name="connsiteX18" fmla="*/ 64245 w 65861"/>
                <a:gd name="connsiteY18" fmla="*/ 26527 h 84021"/>
                <a:gd name="connsiteX19" fmla="*/ 64245 w 65861"/>
                <a:gd name="connsiteY19" fmla="*/ 64096 h 84021"/>
                <a:gd name="connsiteX20" fmla="*/ 67119 w 65861"/>
                <a:gd name="connsiteY20" fmla="*/ 81980 h 84021"/>
                <a:gd name="connsiteX21" fmla="*/ 67119 w 65861"/>
                <a:gd name="connsiteY21" fmla="*/ 83181 h 84021"/>
                <a:gd name="connsiteX22" fmla="*/ 52629 w 65861"/>
                <a:gd name="connsiteY22" fmla="*/ 83181 h 84021"/>
                <a:gd name="connsiteX23" fmla="*/ 29518 w 65861"/>
                <a:gd name="connsiteY23" fmla="*/ 72498 h 84021"/>
                <a:gd name="connsiteX24" fmla="*/ 41912 w 65861"/>
                <a:gd name="connsiteY24" fmla="*/ 69077 h 84021"/>
                <a:gd name="connsiteX25" fmla="*/ 50414 w 65861"/>
                <a:gd name="connsiteY25" fmla="*/ 60255 h 84021"/>
                <a:gd name="connsiteX26" fmla="*/ 50414 w 65861"/>
                <a:gd name="connsiteY26" fmla="*/ 43511 h 84021"/>
                <a:gd name="connsiteX27" fmla="*/ 39517 w 65861"/>
                <a:gd name="connsiteY27" fmla="*/ 43511 h 84021"/>
                <a:gd name="connsiteX28" fmla="*/ 13951 w 65861"/>
                <a:gd name="connsiteY28" fmla="*/ 58515 h 84021"/>
                <a:gd name="connsiteX29" fmla="*/ 18321 w 65861"/>
                <a:gd name="connsiteY29" fmla="*/ 68777 h 84021"/>
                <a:gd name="connsiteX30" fmla="*/ 29518 w 65861"/>
                <a:gd name="connsiteY30" fmla="*/ 72498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861" h="84021">
                  <a:moveTo>
                    <a:pt x="52629" y="83121"/>
                  </a:moveTo>
                  <a:cubicBezTo>
                    <a:pt x="51851" y="81500"/>
                    <a:pt x="51192" y="78620"/>
                    <a:pt x="50653" y="74539"/>
                  </a:cubicBezTo>
                  <a:cubicBezTo>
                    <a:pt x="44187" y="81260"/>
                    <a:pt x="36463" y="84621"/>
                    <a:pt x="27482" y="84621"/>
                  </a:cubicBezTo>
                  <a:cubicBezTo>
                    <a:pt x="19459" y="84621"/>
                    <a:pt x="12873" y="82341"/>
                    <a:pt x="7724" y="77779"/>
                  </a:cubicBezTo>
                  <a:cubicBezTo>
                    <a:pt x="2575" y="73218"/>
                    <a:pt x="0" y="67457"/>
                    <a:pt x="0" y="60495"/>
                  </a:cubicBezTo>
                  <a:cubicBezTo>
                    <a:pt x="0" y="51973"/>
                    <a:pt x="3233" y="45371"/>
                    <a:pt x="9700" y="40690"/>
                  </a:cubicBezTo>
                  <a:cubicBezTo>
                    <a:pt x="16166" y="36009"/>
                    <a:pt x="25207" y="33608"/>
                    <a:pt x="36882" y="33608"/>
                  </a:cubicBezTo>
                  <a:lnTo>
                    <a:pt x="50414" y="33608"/>
                  </a:lnTo>
                  <a:lnTo>
                    <a:pt x="50414" y="27187"/>
                  </a:lnTo>
                  <a:cubicBezTo>
                    <a:pt x="50414" y="22326"/>
                    <a:pt x="48977" y="18425"/>
                    <a:pt x="46043" y="15544"/>
                  </a:cubicBezTo>
                  <a:cubicBezTo>
                    <a:pt x="43109" y="12663"/>
                    <a:pt x="38858" y="11223"/>
                    <a:pt x="33170" y="11223"/>
                  </a:cubicBezTo>
                  <a:cubicBezTo>
                    <a:pt x="28201" y="11223"/>
                    <a:pt x="24009" y="12483"/>
                    <a:pt x="20657" y="15004"/>
                  </a:cubicBezTo>
                  <a:cubicBezTo>
                    <a:pt x="17304" y="17524"/>
                    <a:pt x="15627" y="20585"/>
                    <a:pt x="15627" y="24126"/>
                  </a:cubicBezTo>
                  <a:lnTo>
                    <a:pt x="1617" y="24126"/>
                  </a:lnTo>
                  <a:cubicBezTo>
                    <a:pt x="1617" y="20045"/>
                    <a:pt x="3054" y="16144"/>
                    <a:pt x="5927" y="12303"/>
                  </a:cubicBezTo>
                  <a:cubicBezTo>
                    <a:pt x="8802" y="8522"/>
                    <a:pt x="12753" y="5521"/>
                    <a:pt x="17663" y="3301"/>
                  </a:cubicBezTo>
                  <a:cubicBezTo>
                    <a:pt x="22632" y="1080"/>
                    <a:pt x="28021" y="0"/>
                    <a:pt x="33949" y="0"/>
                  </a:cubicBezTo>
                  <a:cubicBezTo>
                    <a:pt x="43349" y="0"/>
                    <a:pt x="50653" y="2341"/>
                    <a:pt x="55982" y="7082"/>
                  </a:cubicBezTo>
                  <a:cubicBezTo>
                    <a:pt x="61311" y="11763"/>
                    <a:pt x="64065" y="18245"/>
                    <a:pt x="64245" y="26527"/>
                  </a:cubicBezTo>
                  <a:lnTo>
                    <a:pt x="64245" y="64096"/>
                  </a:lnTo>
                  <a:cubicBezTo>
                    <a:pt x="64245" y="71598"/>
                    <a:pt x="65203" y="77539"/>
                    <a:pt x="67119" y="81980"/>
                  </a:cubicBezTo>
                  <a:lnTo>
                    <a:pt x="67119" y="83181"/>
                  </a:lnTo>
                  <a:lnTo>
                    <a:pt x="52629" y="83181"/>
                  </a:lnTo>
                  <a:close/>
                  <a:moveTo>
                    <a:pt x="29518" y="72498"/>
                  </a:moveTo>
                  <a:cubicBezTo>
                    <a:pt x="33889" y="72498"/>
                    <a:pt x="38020" y="71358"/>
                    <a:pt x="41912" y="69077"/>
                  </a:cubicBezTo>
                  <a:cubicBezTo>
                    <a:pt x="45804" y="66797"/>
                    <a:pt x="48678" y="63856"/>
                    <a:pt x="50414" y="60255"/>
                  </a:cubicBezTo>
                  <a:lnTo>
                    <a:pt x="50414" y="43511"/>
                  </a:lnTo>
                  <a:lnTo>
                    <a:pt x="39517" y="43511"/>
                  </a:lnTo>
                  <a:cubicBezTo>
                    <a:pt x="22453" y="43511"/>
                    <a:pt x="13951" y="48492"/>
                    <a:pt x="13951" y="58515"/>
                  </a:cubicBezTo>
                  <a:cubicBezTo>
                    <a:pt x="13951" y="62896"/>
                    <a:pt x="15388" y="66317"/>
                    <a:pt x="18321" y="68777"/>
                  </a:cubicBezTo>
                  <a:cubicBezTo>
                    <a:pt x="21255" y="71238"/>
                    <a:pt x="24968" y="72498"/>
                    <a:pt x="29518" y="72498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0A3B7904-08CC-4435-936B-63D78056EE79}"/>
                </a:ext>
              </a:extLst>
            </p:cNvPr>
            <p:cNvSpPr/>
            <p:nvPr/>
          </p:nvSpPr>
          <p:spPr>
            <a:xfrm>
              <a:off x="9189643" y="2367649"/>
              <a:ext cx="65862" cy="114029"/>
            </a:xfrm>
            <a:custGeom>
              <a:avLst/>
              <a:gdLst>
                <a:gd name="connsiteX0" fmla="*/ 36284 w 65861"/>
                <a:gd name="connsiteY0" fmla="*/ 73218 h 114028"/>
                <a:gd name="connsiteX1" fmla="*/ 49276 w 65861"/>
                <a:gd name="connsiteY1" fmla="*/ 68717 h 114028"/>
                <a:gd name="connsiteX2" fmla="*/ 55444 w 65861"/>
                <a:gd name="connsiteY2" fmla="*/ 57374 h 114028"/>
                <a:gd name="connsiteX3" fmla="*/ 68616 w 65861"/>
                <a:gd name="connsiteY3" fmla="*/ 57374 h 114028"/>
                <a:gd name="connsiteX4" fmla="*/ 63826 w 65861"/>
                <a:gd name="connsiteY4" fmla="*/ 70698 h 114028"/>
                <a:gd name="connsiteX5" fmla="*/ 51971 w 65861"/>
                <a:gd name="connsiteY5" fmla="*/ 80780 h 114028"/>
                <a:gd name="connsiteX6" fmla="*/ 36284 w 65861"/>
                <a:gd name="connsiteY6" fmla="*/ 84561 h 114028"/>
                <a:gd name="connsiteX7" fmla="*/ 9819 w 65861"/>
                <a:gd name="connsiteY7" fmla="*/ 73458 h 114028"/>
                <a:gd name="connsiteX8" fmla="*/ 0 w 65861"/>
                <a:gd name="connsiteY8" fmla="*/ 43031 h 114028"/>
                <a:gd name="connsiteX9" fmla="*/ 0 w 65861"/>
                <a:gd name="connsiteY9" fmla="*/ 40690 h 114028"/>
                <a:gd name="connsiteX10" fmla="*/ 4371 w 65861"/>
                <a:gd name="connsiteY10" fmla="*/ 19505 h 114028"/>
                <a:gd name="connsiteX11" fmla="*/ 16885 w 65861"/>
                <a:gd name="connsiteY11" fmla="*/ 5101 h 114028"/>
                <a:gd name="connsiteX12" fmla="*/ 36164 w 65861"/>
                <a:gd name="connsiteY12" fmla="*/ 0 h 114028"/>
                <a:gd name="connsiteX13" fmla="*/ 58916 w 65861"/>
                <a:gd name="connsiteY13" fmla="*/ 8222 h 114028"/>
                <a:gd name="connsiteX14" fmla="*/ 68616 w 65861"/>
                <a:gd name="connsiteY14" fmla="*/ 29587 h 114028"/>
                <a:gd name="connsiteX15" fmla="*/ 55444 w 65861"/>
                <a:gd name="connsiteY15" fmla="*/ 29587 h 114028"/>
                <a:gd name="connsiteX16" fmla="*/ 49456 w 65861"/>
                <a:gd name="connsiteY16" fmla="*/ 16564 h 114028"/>
                <a:gd name="connsiteX17" fmla="*/ 36164 w 65861"/>
                <a:gd name="connsiteY17" fmla="*/ 11463 h 114028"/>
                <a:gd name="connsiteX18" fmla="*/ 19699 w 65861"/>
                <a:gd name="connsiteY18" fmla="*/ 19145 h 114028"/>
                <a:gd name="connsiteX19" fmla="*/ 13891 w 65861"/>
                <a:gd name="connsiteY19" fmla="*/ 41290 h 114028"/>
                <a:gd name="connsiteX20" fmla="*/ 13891 w 65861"/>
                <a:gd name="connsiteY20" fmla="*/ 43931 h 114028"/>
                <a:gd name="connsiteX21" fmla="*/ 19699 w 65861"/>
                <a:gd name="connsiteY21" fmla="*/ 65656 h 114028"/>
                <a:gd name="connsiteX22" fmla="*/ 36284 w 65861"/>
                <a:gd name="connsiteY22" fmla="*/ 73218 h 114028"/>
                <a:gd name="connsiteX23" fmla="*/ 38559 w 65861"/>
                <a:gd name="connsiteY23" fmla="*/ 83781 h 114028"/>
                <a:gd name="connsiteX24" fmla="*/ 37661 w 65861"/>
                <a:gd name="connsiteY24" fmla="*/ 87682 h 114028"/>
                <a:gd name="connsiteX25" fmla="*/ 49157 w 65861"/>
                <a:gd name="connsiteY25" fmla="*/ 100705 h 114028"/>
                <a:gd name="connsiteX26" fmla="*/ 43109 w 65861"/>
                <a:gd name="connsiteY26" fmla="*/ 112288 h 114028"/>
                <a:gd name="connsiteX27" fmla="*/ 26345 w 65861"/>
                <a:gd name="connsiteY27" fmla="*/ 116549 h 114028"/>
                <a:gd name="connsiteX28" fmla="*/ 25806 w 65861"/>
                <a:gd name="connsiteY28" fmla="*/ 108507 h 114028"/>
                <a:gd name="connsiteX29" fmla="*/ 35026 w 65861"/>
                <a:gd name="connsiteY29" fmla="*/ 106527 h 114028"/>
                <a:gd name="connsiteX30" fmla="*/ 38320 w 65861"/>
                <a:gd name="connsiteY30" fmla="*/ 101005 h 114028"/>
                <a:gd name="connsiteX31" fmla="*/ 35924 w 65861"/>
                <a:gd name="connsiteY31" fmla="*/ 96084 h 114028"/>
                <a:gd name="connsiteX32" fmla="*/ 26165 w 65861"/>
                <a:gd name="connsiteY32" fmla="*/ 93803 h 114028"/>
                <a:gd name="connsiteX33" fmla="*/ 28560 w 65861"/>
                <a:gd name="connsiteY33" fmla="*/ 83721 h 114028"/>
                <a:gd name="connsiteX34" fmla="*/ 38559 w 65861"/>
                <a:gd name="connsiteY34" fmla="*/ 83721 h 11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5861" h="114028">
                  <a:moveTo>
                    <a:pt x="36284" y="73218"/>
                  </a:moveTo>
                  <a:cubicBezTo>
                    <a:pt x="41253" y="73218"/>
                    <a:pt x="45564" y="71718"/>
                    <a:pt x="49276" y="68717"/>
                  </a:cubicBezTo>
                  <a:cubicBezTo>
                    <a:pt x="52989" y="65716"/>
                    <a:pt x="55024" y="61935"/>
                    <a:pt x="55444" y="57374"/>
                  </a:cubicBezTo>
                  <a:lnTo>
                    <a:pt x="68616" y="57374"/>
                  </a:lnTo>
                  <a:cubicBezTo>
                    <a:pt x="68376" y="62056"/>
                    <a:pt x="66760" y="66497"/>
                    <a:pt x="63826" y="70698"/>
                  </a:cubicBezTo>
                  <a:cubicBezTo>
                    <a:pt x="60892" y="74899"/>
                    <a:pt x="56940" y="78320"/>
                    <a:pt x="51971" y="80780"/>
                  </a:cubicBezTo>
                  <a:cubicBezTo>
                    <a:pt x="47001" y="83301"/>
                    <a:pt x="41792" y="84561"/>
                    <a:pt x="36284" y="84561"/>
                  </a:cubicBezTo>
                  <a:cubicBezTo>
                    <a:pt x="25207" y="84561"/>
                    <a:pt x="16346" y="80840"/>
                    <a:pt x="9819" y="73458"/>
                  </a:cubicBezTo>
                  <a:cubicBezTo>
                    <a:pt x="3293" y="66016"/>
                    <a:pt x="0" y="55874"/>
                    <a:pt x="0" y="43031"/>
                  </a:cubicBezTo>
                  <a:lnTo>
                    <a:pt x="0" y="40690"/>
                  </a:lnTo>
                  <a:cubicBezTo>
                    <a:pt x="0" y="32768"/>
                    <a:pt x="1437" y="25686"/>
                    <a:pt x="4371" y="19505"/>
                  </a:cubicBezTo>
                  <a:cubicBezTo>
                    <a:pt x="7305" y="13323"/>
                    <a:pt x="11436" y="8522"/>
                    <a:pt x="16885" y="5101"/>
                  </a:cubicBezTo>
                  <a:cubicBezTo>
                    <a:pt x="22333" y="1680"/>
                    <a:pt x="28740" y="0"/>
                    <a:pt x="36164" y="0"/>
                  </a:cubicBezTo>
                  <a:cubicBezTo>
                    <a:pt x="45265" y="0"/>
                    <a:pt x="52869" y="2761"/>
                    <a:pt x="58916" y="8222"/>
                  </a:cubicBezTo>
                  <a:cubicBezTo>
                    <a:pt x="64963" y="13683"/>
                    <a:pt x="68197" y="20825"/>
                    <a:pt x="68616" y="29587"/>
                  </a:cubicBezTo>
                  <a:lnTo>
                    <a:pt x="55444" y="29587"/>
                  </a:lnTo>
                  <a:cubicBezTo>
                    <a:pt x="55024" y="24306"/>
                    <a:pt x="53048" y="19985"/>
                    <a:pt x="49456" y="16564"/>
                  </a:cubicBezTo>
                  <a:cubicBezTo>
                    <a:pt x="45864" y="13143"/>
                    <a:pt x="41433" y="11463"/>
                    <a:pt x="36164" y="11463"/>
                  </a:cubicBezTo>
                  <a:cubicBezTo>
                    <a:pt x="29099" y="11463"/>
                    <a:pt x="23590" y="14044"/>
                    <a:pt x="19699" y="19145"/>
                  </a:cubicBezTo>
                  <a:cubicBezTo>
                    <a:pt x="15807" y="24246"/>
                    <a:pt x="13891" y="31628"/>
                    <a:pt x="13891" y="41290"/>
                  </a:cubicBezTo>
                  <a:lnTo>
                    <a:pt x="13891" y="43931"/>
                  </a:lnTo>
                  <a:cubicBezTo>
                    <a:pt x="13891" y="53353"/>
                    <a:pt x="15807" y="60555"/>
                    <a:pt x="19699" y="65656"/>
                  </a:cubicBezTo>
                  <a:cubicBezTo>
                    <a:pt x="23590" y="70698"/>
                    <a:pt x="29099" y="73218"/>
                    <a:pt x="36284" y="73218"/>
                  </a:cubicBezTo>
                  <a:close/>
                  <a:moveTo>
                    <a:pt x="38559" y="83781"/>
                  </a:moveTo>
                  <a:lnTo>
                    <a:pt x="37661" y="87682"/>
                  </a:lnTo>
                  <a:cubicBezTo>
                    <a:pt x="45325" y="89062"/>
                    <a:pt x="49157" y="93383"/>
                    <a:pt x="49157" y="100705"/>
                  </a:cubicBezTo>
                  <a:cubicBezTo>
                    <a:pt x="49157" y="105566"/>
                    <a:pt x="47121" y="109467"/>
                    <a:pt x="43109" y="112288"/>
                  </a:cubicBezTo>
                  <a:cubicBezTo>
                    <a:pt x="39098" y="115109"/>
                    <a:pt x="33530" y="116549"/>
                    <a:pt x="26345" y="116549"/>
                  </a:cubicBezTo>
                  <a:lnTo>
                    <a:pt x="25806" y="108507"/>
                  </a:lnTo>
                  <a:cubicBezTo>
                    <a:pt x="29757" y="108507"/>
                    <a:pt x="32811" y="107847"/>
                    <a:pt x="35026" y="106527"/>
                  </a:cubicBezTo>
                  <a:cubicBezTo>
                    <a:pt x="37242" y="105206"/>
                    <a:pt x="38320" y="103406"/>
                    <a:pt x="38320" y="101005"/>
                  </a:cubicBezTo>
                  <a:cubicBezTo>
                    <a:pt x="38320" y="98785"/>
                    <a:pt x="37541" y="97164"/>
                    <a:pt x="35924" y="96084"/>
                  </a:cubicBezTo>
                  <a:cubicBezTo>
                    <a:pt x="34308" y="95004"/>
                    <a:pt x="31075" y="94284"/>
                    <a:pt x="26165" y="93803"/>
                  </a:cubicBezTo>
                  <a:lnTo>
                    <a:pt x="28560" y="83721"/>
                  </a:lnTo>
                  <a:lnTo>
                    <a:pt x="38559" y="83721"/>
                  </a:ln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F5C315A-0E9B-4B10-8A1D-25BB420591D2}"/>
                </a:ext>
              </a:extLst>
            </p:cNvPr>
            <p:cNvSpPr/>
            <p:nvPr/>
          </p:nvSpPr>
          <p:spPr>
            <a:xfrm>
              <a:off x="9270294" y="2336441"/>
              <a:ext cx="71849" cy="114029"/>
            </a:xfrm>
            <a:custGeom>
              <a:avLst/>
              <a:gdLst>
                <a:gd name="connsiteX0" fmla="*/ 0 w 71848"/>
                <a:gd name="connsiteY0" fmla="*/ 72738 h 114028"/>
                <a:gd name="connsiteX1" fmla="*/ 4730 w 71848"/>
                <a:gd name="connsiteY1" fmla="*/ 51193 h 114028"/>
                <a:gd name="connsiteX2" fmla="*/ 17842 w 71848"/>
                <a:gd name="connsiteY2" fmla="*/ 36429 h 114028"/>
                <a:gd name="connsiteX3" fmla="*/ 37002 w 71848"/>
                <a:gd name="connsiteY3" fmla="*/ 31208 h 114028"/>
                <a:gd name="connsiteX4" fmla="*/ 63886 w 71848"/>
                <a:gd name="connsiteY4" fmla="*/ 42731 h 114028"/>
                <a:gd name="connsiteX5" fmla="*/ 74184 w 71848"/>
                <a:gd name="connsiteY5" fmla="*/ 73458 h 114028"/>
                <a:gd name="connsiteX6" fmla="*/ 74184 w 71848"/>
                <a:gd name="connsiteY6" fmla="*/ 74419 h 114028"/>
                <a:gd name="connsiteX7" fmla="*/ 69634 w 71848"/>
                <a:gd name="connsiteY7" fmla="*/ 95784 h 114028"/>
                <a:gd name="connsiteX8" fmla="*/ 56641 w 71848"/>
                <a:gd name="connsiteY8" fmla="*/ 110548 h 114028"/>
                <a:gd name="connsiteX9" fmla="*/ 37182 w 71848"/>
                <a:gd name="connsiteY9" fmla="*/ 115829 h 114028"/>
                <a:gd name="connsiteX10" fmla="*/ 10358 w 71848"/>
                <a:gd name="connsiteY10" fmla="*/ 104306 h 114028"/>
                <a:gd name="connsiteX11" fmla="*/ 60 w 71848"/>
                <a:gd name="connsiteY11" fmla="*/ 73758 h 114028"/>
                <a:gd name="connsiteX12" fmla="*/ 60 w 71848"/>
                <a:gd name="connsiteY12" fmla="*/ 72738 h 114028"/>
                <a:gd name="connsiteX13" fmla="*/ 63107 w 71848"/>
                <a:gd name="connsiteY13" fmla="*/ 900 h 114028"/>
                <a:gd name="connsiteX14" fmla="*/ 58497 w 71848"/>
                <a:gd name="connsiteY14" fmla="*/ 14104 h 114028"/>
                <a:gd name="connsiteX15" fmla="*/ 46941 w 71848"/>
                <a:gd name="connsiteY15" fmla="*/ 19145 h 114028"/>
                <a:gd name="connsiteX16" fmla="*/ 41613 w 71848"/>
                <a:gd name="connsiteY16" fmla="*/ 18365 h 114028"/>
                <a:gd name="connsiteX17" fmla="*/ 35685 w 71848"/>
                <a:gd name="connsiteY17" fmla="*/ 15244 h 114028"/>
                <a:gd name="connsiteX18" fmla="*/ 30416 w 71848"/>
                <a:gd name="connsiteY18" fmla="*/ 12423 h 114028"/>
                <a:gd name="connsiteX19" fmla="*/ 26704 w 71848"/>
                <a:gd name="connsiteY19" fmla="*/ 11943 h 114028"/>
                <a:gd name="connsiteX20" fmla="*/ 21435 w 71848"/>
                <a:gd name="connsiteY20" fmla="*/ 14344 h 114028"/>
                <a:gd name="connsiteX21" fmla="*/ 19279 w 71848"/>
                <a:gd name="connsiteY21" fmla="*/ 20405 h 114028"/>
                <a:gd name="connsiteX22" fmla="*/ 9939 w 71848"/>
                <a:gd name="connsiteY22" fmla="*/ 19865 h 114028"/>
                <a:gd name="connsiteX23" fmla="*/ 14490 w 71848"/>
                <a:gd name="connsiteY23" fmla="*/ 6542 h 114028"/>
                <a:gd name="connsiteX24" fmla="*/ 26045 w 71848"/>
                <a:gd name="connsiteY24" fmla="*/ 1260 h 114028"/>
                <a:gd name="connsiteX25" fmla="*/ 30775 w 71848"/>
                <a:gd name="connsiteY25" fmla="*/ 2041 h 114028"/>
                <a:gd name="connsiteX26" fmla="*/ 36523 w 71848"/>
                <a:gd name="connsiteY26" fmla="*/ 4981 h 114028"/>
                <a:gd name="connsiteX27" fmla="*/ 42032 w 71848"/>
                <a:gd name="connsiteY27" fmla="*/ 7862 h 114028"/>
                <a:gd name="connsiteX28" fmla="*/ 46283 w 71848"/>
                <a:gd name="connsiteY28" fmla="*/ 8522 h 114028"/>
                <a:gd name="connsiteX29" fmla="*/ 51671 w 71848"/>
                <a:gd name="connsiteY29" fmla="*/ 5941 h 114028"/>
                <a:gd name="connsiteX30" fmla="*/ 53827 w 71848"/>
                <a:gd name="connsiteY30" fmla="*/ 0 h 114028"/>
                <a:gd name="connsiteX31" fmla="*/ 63107 w 71848"/>
                <a:gd name="connsiteY31" fmla="*/ 900 h 114028"/>
                <a:gd name="connsiteX32" fmla="*/ 13951 w 71848"/>
                <a:gd name="connsiteY32" fmla="*/ 74419 h 114028"/>
                <a:gd name="connsiteX33" fmla="*/ 20237 w 71848"/>
                <a:gd name="connsiteY33" fmla="*/ 96204 h 114028"/>
                <a:gd name="connsiteX34" fmla="*/ 37062 w 71848"/>
                <a:gd name="connsiteY34" fmla="*/ 104426 h 114028"/>
                <a:gd name="connsiteX35" fmla="*/ 53947 w 71848"/>
                <a:gd name="connsiteY35" fmla="*/ 96084 h 114028"/>
                <a:gd name="connsiteX36" fmla="*/ 60174 w 71848"/>
                <a:gd name="connsiteY36" fmla="*/ 72738 h 114028"/>
                <a:gd name="connsiteX37" fmla="*/ 53827 w 71848"/>
                <a:gd name="connsiteY37" fmla="*/ 50953 h 114028"/>
                <a:gd name="connsiteX38" fmla="*/ 36942 w 71848"/>
                <a:gd name="connsiteY38" fmla="*/ 42611 h 114028"/>
                <a:gd name="connsiteX39" fmla="*/ 20297 w 71848"/>
                <a:gd name="connsiteY39" fmla="*/ 50833 h 114028"/>
                <a:gd name="connsiteX40" fmla="*/ 13951 w 71848"/>
                <a:gd name="connsiteY40" fmla="*/ 74419 h 11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1848" h="114028">
                  <a:moveTo>
                    <a:pt x="0" y="72738"/>
                  </a:moveTo>
                  <a:cubicBezTo>
                    <a:pt x="0" y="64756"/>
                    <a:pt x="1557" y="57554"/>
                    <a:pt x="4730" y="51193"/>
                  </a:cubicBezTo>
                  <a:cubicBezTo>
                    <a:pt x="7843" y="44831"/>
                    <a:pt x="12214" y="39850"/>
                    <a:pt x="17842" y="36429"/>
                  </a:cubicBezTo>
                  <a:cubicBezTo>
                    <a:pt x="23411" y="32948"/>
                    <a:pt x="29817" y="31208"/>
                    <a:pt x="37002" y="31208"/>
                  </a:cubicBezTo>
                  <a:cubicBezTo>
                    <a:pt x="48079" y="31208"/>
                    <a:pt x="57060" y="35049"/>
                    <a:pt x="63886" y="42731"/>
                  </a:cubicBezTo>
                  <a:cubicBezTo>
                    <a:pt x="70711" y="50413"/>
                    <a:pt x="74184" y="60675"/>
                    <a:pt x="74184" y="73458"/>
                  </a:cubicBezTo>
                  <a:lnTo>
                    <a:pt x="74184" y="74419"/>
                  </a:lnTo>
                  <a:cubicBezTo>
                    <a:pt x="74184" y="82341"/>
                    <a:pt x="72687" y="89482"/>
                    <a:pt x="69634" y="95784"/>
                  </a:cubicBezTo>
                  <a:cubicBezTo>
                    <a:pt x="66580" y="102086"/>
                    <a:pt x="62269" y="107007"/>
                    <a:pt x="56641" y="110548"/>
                  </a:cubicBezTo>
                  <a:cubicBezTo>
                    <a:pt x="51013" y="114089"/>
                    <a:pt x="44487" y="115829"/>
                    <a:pt x="37182" y="115829"/>
                  </a:cubicBezTo>
                  <a:cubicBezTo>
                    <a:pt x="26165" y="115829"/>
                    <a:pt x="17184" y="111988"/>
                    <a:pt x="10358" y="104306"/>
                  </a:cubicBezTo>
                  <a:cubicBezTo>
                    <a:pt x="3533" y="96624"/>
                    <a:pt x="60" y="86422"/>
                    <a:pt x="60" y="73758"/>
                  </a:cubicBezTo>
                  <a:lnTo>
                    <a:pt x="60" y="72738"/>
                  </a:lnTo>
                  <a:close/>
                  <a:moveTo>
                    <a:pt x="63107" y="900"/>
                  </a:moveTo>
                  <a:cubicBezTo>
                    <a:pt x="63107" y="6362"/>
                    <a:pt x="61551" y="10743"/>
                    <a:pt x="58497" y="14104"/>
                  </a:cubicBezTo>
                  <a:cubicBezTo>
                    <a:pt x="55443" y="17464"/>
                    <a:pt x="51552" y="19145"/>
                    <a:pt x="46941" y="19145"/>
                  </a:cubicBezTo>
                  <a:cubicBezTo>
                    <a:pt x="44906" y="19145"/>
                    <a:pt x="43109" y="18905"/>
                    <a:pt x="41613" y="18365"/>
                  </a:cubicBezTo>
                  <a:cubicBezTo>
                    <a:pt x="40116" y="17884"/>
                    <a:pt x="38140" y="16804"/>
                    <a:pt x="35685" y="15244"/>
                  </a:cubicBezTo>
                  <a:cubicBezTo>
                    <a:pt x="33230" y="13683"/>
                    <a:pt x="31494" y="12723"/>
                    <a:pt x="30416" y="12423"/>
                  </a:cubicBezTo>
                  <a:cubicBezTo>
                    <a:pt x="29338" y="12123"/>
                    <a:pt x="28081" y="11943"/>
                    <a:pt x="26704" y="11943"/>
                  </a:cubicBezTo>
                  <a:cubicBezTo>
                    <a:pt x="24668" y="11943"/>
                    <a:pt x="22872" y="12723"/>
                    <a:pt x="21435" y="14344"/>
                  </a:cubicBezTo>
                  <a:cubicBezTo>
                    <a:pt x="19998" y="15964"/>
                    <a:pt x="19279" y="17944"/>
                    <a:pt x="19279" y="20405"/>
                  </a:cubicBezTo>
                  <a:lnTo>
                    <a:pt x="9939" y="19865"/>
                  </a:lnTo>
                  <a:cubicBezTo>
                    <a:pt x="9939" y="14464"/>
                    <a:pt x="11436" y="10023"/>
                    <a:pt x="14490" y="6542"/>
                  </a:cubicBezTo>
                  <a:cubicBezTo>
                    <a:pt x="17543" y="3001"/>
                    <a:pt x="21375" y="1260"/>
                    <a:pt x="26045" y="1260"/>
                  </a:cubicBezTo>
                  <a:cubicBezTo>
                    <a:pt x="27782" y="1260"/>
                    <a:pt x="29398" y="1500"/>
                    <a:pt x="30775" y="2041"/>
                  </a:cubicBezTo>
                  <a:cubicBezTo>
                    <a:pt x="32152" y="2521"/>
                    <a:pt x="34068" y="3541"/>
                    <a:pt x="36523" y="4981"/>
                  </a:cubicBezTo>
                  <a:cubicBezTo>
                    <a:pt x="38918" y="6422"/>
                    <a:pt x="40774" y="7382"/>
                    <a:pt x="42032" y="7862"/>
                  </a:cubicBezTo>
                  <a:cubicBezTo>
                    <a:pt x="43289" y="8342"/>
                    <a:pt x="44726" y="8522"/>
                    <a:pt x="46283" y="8522"/>
                  </a:cubicBezTo>
                  <a:cubicBezTo>
                    <a:pt x="48438" y="8522"/>
                    <a:pt x="50234" y="7682"/>
                    <a:pt x="51671" y="5941"/>
                  </a:cubicBezTo>
                  <a:cubicBezTo>
                    <a:pt x="53108" y="4261"/>
                    <a:pt x="53827" y="2221"/>
                    <a:pt x="53827" y="0"/>
                  </a:cubicBezTo>
                  <a:lnTo>
                    <a:pt x="63107" y="900"/>
                  </a:lnTo>
                  <a:close/>
                  <a:moveTo>
                    <a:pt x="13951" y="74419"/>
                  </a:moveTo>
                  <a:cubicBezTo>
                    <a:pt x="13951" y="83481"/>
                    <a:pt x="16046" y="90743"/>
                    <a:pt x="20237" y="96204"/>
                  </a:cubicBezTo>
                  <a:cubicBezTo>
                    <a:pt x="24429" y="101665"/>
                    <a:pt x="30057" y="104426"/>
                    <a:pt x="37062" y="104426"/>
                  </a:cubicBezTo>
                  <a:cubicBezTo>
                    <a:pt x="44127" y="104426"/>
                    <a:pt x="49755" y="101665"/>
                    <a:pt x="53947" y="96084"/>
                  </a:cubicBezTo>
                  <a:cubicBezTo>
                    <a:pt x="58138" y="90503"/>
                    <a:pt x="60174" y="82761"/>
                    <a:pt x="60174" y="72738"/>
                  </a:cubicBezTo>
                  <a:cubicBezTo>
                    <a:pt x="60174" y="63796"/>
                    <a:pt x="58078" y="56534"/>
                    <a:pt x="53827" y="50953"/>
                  </a:cubicBezTo>
                  <a:cubicBezTo>
                    <a:pt x="49576" y="45371"/>
                    <a:pt x="43948" y="42611"/>
                    <a:pt x="36942" y="42611"/>
                  </a:cubicBezTo>
                  <a:cubicBezTo>
                    <a:pt x="30057" y="42611"/>
                    <a:pt x="24548" y="45371"/>
                    <a:pt x="20297" y="50833"/>
                  </a:cubicBezTo>
                  <a:cubicBezTo>
                    <a:pt x="16106" y="56354"/>
                    <a:pt x="13951" y="64216"/>
                    <a:pt x="13951" y="74419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4CCC01D-08A9-4EF5-964B-9E919E7116AF}"/>
                </a:ext>
              </a:extLst>
            </p:cNvPr>
            <p:cNvSpPr/>
            <p:nvPr/>
          </p:nvSpPr>
          <p:spPr>
            <a:xfrm>
              <a:off x="9358369" y="2367649"/>
              <a:ext cx="65862" cy="84021"/>
            </a:xfrm>
            <a:custGeom>
              <a:avLst/>
              <a:gdLst>
                <a:gd name="connsiteX0" fmla="*/ 37301 w 65861"/>
                <a:gd name="connsiteY0" fmla="*/ 84621 h 84021"/>
                <a:gd name="connsiteX1" fmla="*/ 10358 w 65861"/>
                <a:gd name="connsiteY1" fmla="*/ 73698 h 84021"/>
                <a:gd name="connsiteX2" fmla="*/ 0 w 65861"/>
                <a:gd name="connsiteY2" fmla="*/ 44531 h 84021"/>
                <a:gd name="connsiteX3" fmla="*/ 0 w 65861"/>
                <a:gd name="connsiteY3" fmla="*/ 42010 h 84021"/>
                <a:gd name="connsiteX4" fmla="*/ 4610 w 65861"/>
                <a:gd name="connsiteY4" fmla="*/ 20345 h 84021"/>
                <a:gd name="connsiteX5" fmla="*/ 17543 w 65861"/>
                <a:gd name="connsiteY5" fmla="*/ 5401 h 84021"/>
                <a:gd name="connsiteX6" fmla="*/ 35565 w 65861"/>
                <a:gd name="connsiteY6" fmla="*/ 0 h 84021"/>
                <a:gd name="connsiteX7" fmla="*/ 60233 w 65861"/>
                <a:gd name="connsiteY7" fmla="*/ 10503 h 84021"/>
                <a:gd name="connsiteX8" fmla="*/ 69035 w 65861"/>
                <a:gd name="connsiteY8" fmla="*/ 40510 h 84021"/>
                <a:gd name="connsiteX9" fmla="*/ 69035 w 65861"/>
                <a:gd name="connsiteY9" fmla="*/ 46332 h 84021"/>
                <a:gd name="connsiteX10" fmla="*/ 13891 w 65861"/>
                <a:gd name="connsiteY10" fmla="*/ 46332 h 84021"/>
                <a:gd name="connsiteX11" fmla="*/ 20896 w 65861"/>
                <a:gd name="connsiteY11" fmla="*/ 65836 h 84021"/>
                <a:gd name="connsiteX12" fmla="*/ 38020 w 65861"/>
                <a:gd name="connsiteY12" fmla="*/ 73278 h 84021"/>
                <a:gd name="connsiteX13" fmla="*/ 50534 w 65861"/>
                <a:gd name="connsiteY13" fmla="*/ 70278 h 84021"/>
                <a:gd name="connsiteX14" fmla="*/ 59515 w 65861"/>
                <a:gd name="connsiteY14" fmla="*/ 62296 h 84021"/>
                <a:gd name="connsiteX15" fmla="*/ 68017 w 65861"/>
                <a:gd name="connsiteY15" fmla="*/ 68957 h 84021"/>
                <a:gd name="connsiteX16" fmla="*/ 37301 w 65861"/>
                <a:gd name="connsiteY16" fmla="*/ 84621 h 84021"/>
                <a:gd name="connsiteX17" fmla="*/ 35565 w 65861"/>
                <a:gd name="connsiteY17" fmla="*/ 11463 h 84021"/>
                <a:gd name="connsiteX18" fmla="*/ 21435 w 65861"/>
                <a:gd name="connsiteY18" fmla="*/ 17584 h 84021"/>
                <a:gd name="connsiteX19" fmla="*/ 14370 w 65861"/>
                <a:gd name="connsiteY19" fmla="*/ 34809 h 84021"/>
                <a:gd name="connsiteX20" fmla="*/ 55144 w 65861"/>
                <a:gd name="connsiteY20" fmla="*/ 34809 h 84021"/>
                <a:gd name="connsiteX21" fmla="*/ 55144 w 65861"/>
                <a:gd name="connsiteY21" fmla="*/ 33728 h 84021"/>
                <a:gd name="connsiteX22" fmla="*/ 49396 w 65861"/>
                <a:gd name="connsiteY22" fmla="*/ 17224 h 84021"/>
                <a:gd name="connsiteX23" fmla="*/ 35565 w 65861"/>
                <a:gd name="connsiteY23" fmla="*/ 11463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861" h="84021">
                  <a:moveTo>
                    <a:pt x="37301" y="84621"/>
                  </a:moveTo>
                  <a:cubicBezTo>
                    <a:pt x="26285" y="84621"/>
                    <a:pt x="17304" y="80960"/>
                    <a:pt x="10358" y="73698"/>
                  </a:cubicBezTo>
                  <a:cubicBezTo>
                    <a:pt x="3413" y="66437"/>
                    <a:pt x="0" y="56714"/>
                    <a:pt x="0" y="44531"/>
                  </a:cubicBezTo>
                  <a:lnTo>
                    <a:pt x="0" y="42010"/>
                  </a:lnTo>
                  <a:cubicBezTo>
                    <a:pt x="0" y="33908"/>
                    <a:pt x="1557" y="26707"/>
                    <a:pt x="4610" y="20345"/>
                  </a:cubicBezTo>
                  <a:cubicBezTo>
                    <a:pt x="7664" y="13983"/>
                    <a:pt x="12035" y="9002"/>
                    <a:pt x="17543" y="5401"/>
                  </a:cubicBezTo>
                  <a:cubicBezTo>
                    <a:pt x="23111" y="1800"/>
                    <a:pt x="29099" y="0"/>
                    <a:pt x="35565" y="0"/>
                  </a:cubicBezTo>
                  <a:cubicBezTo>
                    <a:pt x="46163" y="0"/>
                    <a:pt x="54366" y="3481"/>
                    <a:pt x="60233" y="10503"/>
                  </a:cubicBezTo>
                  <a:cubicBezTo>
                    <a:pt x="66101" y="17464"/>
                    <a:pt x="69035" y="27487"/>
                    <a:pt x="69035" y="40510"/>
                  </a:cubicBezTo>
                  <a:lnTo>
                    <a:pt x="69035" y="46332"/>
                  </a:lnTo>
                  <a:lnTo>
                    <a:pt x="13891" y="46332"/>
                  </a:lnTo>
                  <a:cubicBezTo>
                    <a:pt x="14070" y="54374"/>
                    <a:pt x="16405" y="60855"/>
                    <a:pt x="20896" y="65836"/>
                  </a:cubicBezTo>
                  <a:cubicBezTo>
                    <a:pt x="25387" y="70818"/>
                    <a:pt x="31075" y="73278"/>
                    <a:pt x="38020" y="73278"/>
                  </a:cubicBezTo>
                  <a:cubicBezTo>
                    <a:pt x="42930" y="73278"/>
                    <a:pt x="47121" y="72258"/>
                    <a:pt x="50534" y="70278"/>
                  </a:cubicBezTo>
                  <a:cubicBezTo>
                    <a:pt x="53947" y="68297"/>
                    <a:pt x="56940" y="65596"/>
                    <a:pt x="59515" y="62296"/>
                  </a:cubicBezTo>
                  <a:lnTo>
                    <a:pt x="68017" y="68957"/>
                  </a:lnTo>
                  <a:cubicBezTo>
                    <a:pt x="61131" y="79400"/>
                    <a:pt x="50953" y="84621"/>
                    <a:pt x="37301" y="84621"/>
                  </a:cubicBezTo>
                  <a:close/>
                  <a:moveTo>
                    <a:pt x="35565" y="11463"/>
                  </a:moveTo>
                  <a:cubicBezTo>
                    <a:pt x="29937" y="11463"/>
                    <a:pt x="25207" y="13503"/>
                    <a:pt x="21435" y="17584"/>
                  </a:cubicBezTo>
                  <a:cubicBezTo>
                    <a:pt x="17603" y="21665"/>
                    <a:pt x="15268" y="27427"/>
                    <a:pt x="14370" y="34809"/>
                  </a:cubicBezTo>
                  <a:lnTo>
                    <a:pt x="55144" y="34809"/>
                  </a:lnTo>
                  <a:lnTo>
                    <a:pt x="55144" y="33728"/>
                  </a:lnTo>
                  <a:cubicBezTo>
                    <a:pt x="54725" y="26647"/>
                    <a:pt x="52809" y="21125"/>
                    <a:pt x="49396" y="17224"/>
                  </a:cubicBezTo>
                  <a:cubicBezTo>
                    <a:pt x="45983" y="13383"/>
                    <a:pt x="41373" y="11463"/>
                    <a:pt x="35565" y="11463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0B83A0F5-43EC-49A6-9F8D-69D0DAE2A0C0}"/>
                </a:ext>
              </a:extLst>
            </p:cNvPr>
            <p:cNvSpPr/>
            <p:nvPr/>
          </p:nvSpPr>
          <p:spPr>
            <a:xfrm>
              <a:off x="9440037" y="2367589"/>
              <a:ext cx="59874" cy="84021"/>
            </a:xfrm>
            <a:custGeom>
              <a:avLst/>
              <a:gdLst>
                <a:gd name="connsiteX0" fmla="*/ 50893 w 59874"/>
                <a:gd name="connsiteY0" fmla="*/ 61515 h 84021"/>
                <a:gd name="connsiteX1" fmla="*/ 46642 w 59874"/>
                <a:gd name="connsiteY1" fmla="*/ 52753 h 84021"/>
                <a:gd name="connsiteX2" fmla="*/ 31793 w 59874"/>
                <a:gd name="connsiteY2" fmla="*/ 47352 h 84021"/>
                <a:gd name="connsiteX3" fmla="*/ 15028 w 59874"/>
                <a:gd name="connsiteY3" fmla="*/ 41890 h 84021"/>
                <a:gd name="connsiteX4" fmla="*/ 5868 w 59874"/>
                <a:gd name="connsiteY4" fmla="*/ 34329 h 84021"/>
                <a:gd name="connsiteX5" fmla="*/ 2874 w 59874"/>
                <a:gd name="connsiteY5" fmla="*/ 23946 h 84021"/>
                <a:gd name="connsiteX6" fmla="*/ 11316 w 59874"/>
                <a:gd name="connsiteY6" fmla="*/ 6962 h 84021"/>
                <a:gd name="connsiteX7" fmla="*/ 32931 w 59874"/>
                <a:gd name="connsiteY7" fmla="*/ 0 h 84021"/>
                <a:gd name="connsiteX8" fmla="*/ 55384 w 59874"/>
                <a:gd name="connsiteY8" fmla="*/ 7142 h 84021"/>
                <a:gd name="connsiteX9" fmla="*/ 64005 w 59874"/>
                <a:gd name="connsiteY9" fmla="*/ 25446 h 84021"/>
                <a:gd name="connsiteX10" fmla="*/ 49995 w 59874"/>
                <a:gd name="connsiteY10" fmla="*/ 25446 h 84021"/>
                <a:gd name="connsiteX11" fmla="*/ 45145 w 59874"/>
                <a:gd name="connsiteY11" fmla="*/ 15544 h 84021"/>
                <a:gd name="connsiteX12" fmla="*/ 32931 w 59874"/>
                <a:gd name="connsiteY12" fmla="*/ 11403 h 84021"/>
                <a:gd name="connsiteX13" fmla="*/ 21016 w 59874"/>
                <a:gd name="connsiteY13" fmla="*/ 14704 h 84021"/>
                <a:gd name="connsiteX14" fmla="*/ 16705 w 59874"/>
                <a:gd name="connsiteY14" fmla="*/ 23406 h 84021"/>
                <a:gd name="connsiteX15" fmla="*/ 20717 w 59874"/>
                <a:gd name="connsiteY15" fmla="*/ 31028 h 84021"/>
                <a:gd name="connsiteX16" fmla="*/ 35146 w 59874"/>
                <a:gd name="connsiteY16" fmla="*/ 35949 h 84021"/>
                <a:gd name="connsiteX17" fmla="*/ 52031 w 59874"/>
                <a:gd name="connsiteY17" fmla="*/ 41530 h 84021"/>
                <a:gd name="connsiteX18" fmla="*/ 61611 w 59874"/>
                <a:gd name="connsiteY18" fmla="*/ 49332 h 84021"/>
                <a:gd name="connsiteX19" fmla="*/ 64724 w 59874"/>
                <a:gd name="connsiteY19" fmla="*/ 60435 h 84021"/>
                <a:gd name="connsiteX20" fmla="*/ 55982 w 59874"/>
                <a:gd name="connsiteY20" fmla="*/ 77959 h 84021"/>
                <a:gd name="connsiteX21" fmla="*/ 33350 w 59874"/>
                <a:gd name="connsiteY21" fmla="*/ 84561 h 84021"/>
                <a:gd name="connsiteX22" fmla="*/ 16046 w 59874"/>
                <a:gd name="connsiteY22" fmla="*/ 81080 h 84021"/>
                <a:gd name="connsiteX23" fmla="*/ 4251 w 59874"/>
                <a:gd name="connsiteY23" fmla="*/ 71418 h 84021"/>
                <a:gd name="connsiteX24" fmla="*/ 0 w 59874"/>
                <a:gd name="connsiteY24" fmla="*/ 57974 h 84021"/>
                <a:gd name="connsiteX25" fmla="*/ 13951 w 59874"/>
                <a:gd name="connsiteY25" fmla="*/ 57974 h 84021"/>
                <a:gd name="connsiteX26" fmla="*/ 19579 w 59874"/>
                <a:gd name="connsiteY26" fmla="*/ 69077 h 84021"/>
                <a:gd name="connsiteX27" fmla="*/ 33410 w 59874"/>
                <a:gd name="connsiteY27" fmla="*/ 73218 h 84021"/>
                <a:gd name="connsiteX28" fmla="*/ 46103 w 59874"/>
                <a:gd name="connsiteY28" fmla="*/ 70038 h 84021"/>
                <a:gd name="connsiteX29" fmla="*/ 50893 w 59874"/>
                <a:gd name="connsiteY29" fmla="*/ 61515 h 8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9874" h="84021">
                  <a:moveTo>
                    <a:pt x="50893" y="61515"/>
                  </a:moveTo>
                  <a:cubicBezTo>
                    <a:pt x="50893" y="57734"/>
                    <a:pt x="49456" y="54794"/>
                    <a:pt x="46642" y="52753"/>
                  </a:cubicBezTo>
                  <a:cubicBezTo>
                    <a:pt x="43828" y="50713"/>
                    <a:pt x="38858" y="48852"/>
                    <a:pt x="31793" y="47352"/>
                  </a:cubicBezTo>
                  <a:cubicBezTo>
                    <a:pt x="24728" y="45851"/>
                    <a:pt x="19160" y="44051"/>
                    <a:pt x="15028" y="41890"/>
                  </a:cubicBezTo>
                  <a:cubicBezTo>
                    <a:pt x="10897" y="39790"/>
                    <a:pt x="7843" y="37269"/>
                    <a:pt x="5868" y="34329"/>
                  </a:cubicBezTo>
                  <a:cubicBezTo>
                    <a:pt x="3892" y="31388"/>
                    <a:pt x="2874" y="27967"/>
                    <a:pt x="2874" y="23946"/>
                  </a:cubicBezTo>
                  <a:cubicBezTo>
                    <a:pt x="2874" y="17284"/>
                    <a:pt x="5688" y="11583"/>
                    <a:pt x="11316" y="6962"/>
                  </a:cubicBezTo>
                  <a:cubicBezTo>
                    <a:pt x="16944" y="2341"/>
                    <a:pt x="24189" y="0"/>
                    <a:pt x="32931" y="0"/>
                  </a:cubicBezTo>
                  <a:cubicBezTo>
                    <a:pt x="42151" y="0"/>
                    <a:pt x="49636" y="2401"/>
                    <a:pt x="55384" y="7142"/>
                  </a:cubicBezTo>
                  <a:cubicBezTo>
                    <a:pt x="61132" y="11943"/>
                    <a:pt x="64005" y="18005"/>
                    <a:pt x="64005" y="25446"/>
                  </a:cubicBezTo>
                  <a:lnTo>
                    <a:pt x="49995" y="25446"/>
                  </a:lnTo>
                  <a:cubicBezTo>
                    <a:pt x="49995" y="21605"/>
                    <a:pt x="48378" y="18305"/>
                    <a:pt x="45145" y="15544"/>
                  </a:cubicBezTo>
                  <a:cubicBezTo>
                    <a:pt x="41912" y="12783"/>
                    <a:pt x="37840" y="11403"/>
                    <a:pt x="32931" y="11403"/>
                  </a:cubicBezTo>
                  <a:cubicBezTo>
                    <a:pt x="27842" y="11403"/>
                    <a:pt x="23890" y="12483"/>
                    <a:pt x="21016" y="14704"/>
                  </a:cubicBezTo>
                  <a:cubicBezTo>
                    <a:pt x="18142" y="16924"/>
                    <a:pt x="16705" y="19805"/>
                    <a:pt x="16705" y="23406"/>
                  </a:cubicBezTo>
                  <a:cubicBezTo>
                    <a:pt x="16705" y="26767"/>
                    <a:pt x="18022" y="29287"/>
                    <a:pt x="20717" y="31028"/>
                  </a:cubicBezTo>
                  <a:cubicBezTo>
                    <a:pt x="23351" y="32708"/>
                    <a:pt x="28201" y="34389"/>
                    <a:pt x="35146" y="35949"/>
                  </a:cubicBezTo>
                  <a:cubicBezTo>
                    <a:pt x="42092" y="37509"/>
                    <a:pt x="47720" y="39370"/>
                    <a:pt x="52031" y="41530"/>
                  </a:cubicBezTo>
                  <a:cubicBezTo>
                    <a:pt x="56342" y="43691"/>
                    <a:pt x="59515" y="46272"/>
                    <a:pt x="61611" y="49332"/>
                  </a:cubicBezTo>
                  <a:cubicBezTo>
                    <a:pt x="63706" y="52393"/>
                    <a:pt x="64724" y="56054"/>
                    <a:pt x="64724" y="60435"/>
                  </a:cubicBezTo>
                  <a:cubicBezTo>
                    <a:pt x="64724" y="67757"/>
                    <a:pt x="61790" y="73578"/>
                    <a:pt x="55982" y="77959"/>
                  </a:cubicBezTo>
                  <a:cubicBezTo>
                    <a:pt x="50175" y="82341"/>
                    <a:pt x="42631" y="84561"/>
                    <a:pt x="33350" y="84561"/>
                  </a:cubicBezTo>
                  <a:cubicBezTo>
                    <a:pt x="26824" y="84561"/>
                    <a:pt x="21076" y="83421"/>
                    <a:pt x="16046" y="81080"/>
                  </a:cubicBezTo>
                  <a:cubicBezTo>
                    <a:pt x="11017" y="78740"/>
                    <a:pt x="7125" y="75559"/>
                    <a:pt x="4251" y="71418"/>
                  </a:cubicBezTo>
                  <a:cubicBezTo>
                    <a:pt x="1437" y="67277"/>
                    <a:pt x="0" y="62776"/>
                    <a:pt x="0" y="57974"/>
                  </a:cubicBezTo>
                  <a:lnTo>
                    <a:pt x="13951" y="57974"/>
                  </a:lnTo>
                  <a:cubicBezTo>
                    <a:pt x="14190" y="62656"/>
                    <a:pt x="16046" y="66377"/>
                    <a:pt x="19579" y="69077"/>
                  </a:cubicBezTo>
                  <a:cubicBezTo>
                    <a:pt x="23052" y="71838"/>
                    <a:pt x="27662" y="73218"/>
                    <a:pt x="33410" y="73218"/>
                  </a:cubicBezTo>
                  <a:cubicBezTo>
                    <a:pt x="38679" y="73218"/>
                    <a:pt x="42930" y="72138"/>
                    <a:pt x="46103" y="70038"/>
                  </a:cubicBezTo>
                  <a:cubicBezTo>
                    <a:pt x="49276" y="67937"/>
                    <a:pt x="50893" y="65116"/>
                    <a:pt x="50893" y="61515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E7C1F58F-5F74-40DA-9985-597724DC0EBD}"/>
              </a:ext>
            </a:extLst>
          </p:cNvPr>
          <p:cNvGrpSpPr/>
          <p:nvPr/>
        </p:nvGrpSpPr>
        <p:grpSpPr>
          <a:xfrm>
            <a:off x="9980232" y="2485636"/>
            <a:ext cx="203572" cy="204051"/>
            <a:chOff x="9752999" y="2278827"/>
            <a:chExt cx="203572" cy="204051"/>
          </a:xfrm>
        </p:grpSpPr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6D8C4C8E-C583-499E-97A2-8872623C923A}"/>
                </a:ext>
              </a:extLst>
            </p:cNvPr>
            <p:cNvSpPr/>
            <p:nvPr/>
          </p:nvSpPr>
          <p:spPr>
            <a:xfrm>
              <a:off x="9752999" y="2278827"/>
              <a:ext cx="203572" cy="204051"/>
            </a:xfrm>
            <a:custGeom>
              <a:avLst/>
              <a:gdLst>
                <a:gd name="connsiteX0" fmla="*/ 205847 w 203572"/>
                <a:gd name="connsiteY0" fmla="*/ 103166 h 204051"/>
                <a:gd name="connsiteX1" fmla="*/ 102924 w 203572"/>
                <a:gd name="connsiteY1" fmla="*/ 206332 h 204051"/>
                <a:gd name="connsiteX2" fmla="*/ 0 w 203572"/>
                <a:gd name="connsiteY2" fmla="*/ 103166 h 204051"/>
                <a:gd name="connsiteX3" fmla="*/ 102924 w 203572"/>
                <a:gd name="connsiteY3" fmla="*/ 0 h 204051"/>
                <a:gd name="connsiteX4" fmla="*/ 205847 w 203572"/>
                <a:gd name="connsiteY4" fmla="*/ 103166 h 20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72" h="204051">
                  <a:moveTo>
                    <a:pt x="205847" y="103166"/>
                  </a:moveTo>
                  <a:cubicBezTo>
                    <a:pt x="205847" y="160143"/>
                    <a:pt x="159767" y="206332"/>
                    <a:pt x="102924" y="206332"/>
                  </a:cubicBezTo>
                  <a:cubicBezTo>
                    <a:pt x="46081" y="206332"/>
                    <a:pt x="0" y="160143"/>
                    <a:pt x="0" y="103166"/>
                  </a:cubicBezTo>
                  <a:cubicBezTo>
                    <a:pt x="0" y="46189"/>
                    <a:pt x="46081" y="0"/>
                    <a:pt x="102924" y="0"/>
                  </a:cubicBezTo>
                  <a:cubicBezTo>
                    <a:pt x="159767" y="0"/>
                    <a:pt x="205847" y="46189"/>
                    <a:pt x="205847" y="103166"/>
                  </a:cubicBezTo>
                  <a:close/>
                </a:path>
              </a:pathLst>
            </a:custGeom>
            <a:solidFill>
              <a:srgbClr val="BDBDBF">
                <a:alpha val="82000"/>
              </a:srgbClr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21072C44-5DB2-43E2-B4AF-D5121B261666}"/>
                </a:ext>
              </a:extLst>
            </p:cNvPr>
            <p:cNvSpPr/>
            <p:nvPr/>
          </p:nvSpPr>
          <p:spPr>
            <a:xfrm>
              <a:off x="9819983" y="2345909"/>
              <a:ext cx="71849" cy="72018"/>
            </a:xfrm>
            <a:custGeom>
              <a:avLst/>
              <a:gdLst>
                <a:gd name="connsiteX0" fmla="*/ 44442 w 71848"/>
                <a:gd name="connsiteY0" fmla="*/ 36084 h 72018"/>
                <a:gd name="connsiteX1" fmla="*/ 70247 w 71848"/>
                <a:gd name="connsiteY1" fmla="*/ 10218 h 72018"/>
                <a:gd name="connsiteX2" fmla="*/ 70247 w 71848"/>
                <a:gd name="connsiteY2" fmla="*/ 1755 h 72018"/>
                <a:gd name="connsiteX3" fmla="*/ 61805 w 71848"/>
                <a:gd name="connsiteY3" fmla="*/ 1755 h 72018"/>
                <a:gd name="connsiteX4" fmla="*/ 35999 w 71848"/>
                <a:gd name="connsiteY4" fmla="*/ 27622 h 72018"/>
                <a:gd name="connsiteX5" fmla="*/ 10194 w 71848"/>
                <a:gd name="connsiteY5" fmla="*/ 1755 h 72018"/>
                <a:gd name="connsiteX6" fmla="*/ 1751 w 71848"/>
                <a:gd name="connsiteY6" fmla="*/ 1755 h 72018"/>
                <a:gd name="connsiteX7" fmla="*/ 1751 w 71848"/>
                <a:gd name="connsiteY7" fmla="*/ 10218 h 72018"/>
                <a:gd name="connsiteX8" fmla="*/ 27557 w 71848"/>
                <a:gd name="connsiteY8" fmla="*/ 36084 h 72018"/>
                <a:gd name="connsiteX9" fmla="*/ 1751 w 71848"/>
                <a:gd name="connsiteY9" fmla="*/ 61950 h 72018"/>
                <a:gd name="connsiteX10" fmla="*/ 1751 w 71848"/>
                <a:gd name="connsiteY10" fmla="*/ 70413 h 72018"/>
                <a:gd name="connsiteX11" fmla="*/ 6002 w 71848"/>
                <a:gd name="connsiteY11" fmla="*/ 72153 h 72018"/>
                <a:gd name="connsiteX12" fmla="*/ 10253 w 71848"/>
                <a:gd name="connsiteY12" fmla="*/ 70413 h 72018"/>
                <a:gd name="connsiteX13" fmla="*/ 36059 w 71848"/>
                <a:gd name="connsiteY13" fmla="*/ 44546 h 72018"/>
                <a:gd name="connsiteX14" fmla="*/ 61865 w 71848"/>
                <a:gd name="connsiteY14" fmla="*/ 70413 h 72018"/>
                <a:gd name="connsiteX15" fmla="*/ 66116 w 71848"/>
                <a:gd name="connsiteY15" fmla="*/ 72153 h 72018"/>
                <a:gd name="connsiteX16" fmla="*/ 70367 w 71848"/>
                <a:gd name="connsiteY16" fmla="*/ 70413 h 72018"/>
                <a:gd name="connsiteX17" fmla="*/ 70367 w 71848"/>
                <a:gd name="connsiteY17" fmla="*/ 61950 h 72018"/>
                <a:gd name="connsiteX18" fmla="*/ 44442 w 71848"/>
                <a:gd name="connsiteY18" fmla="*/ 36084 h 7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848" h="72018">
                  <a:moveTo>
                    <a:pt x="44442" y="36084"/>
                  </a:moveTo>
                  <a:lnTo>
                    <a:pt x="70247" y="10218"/>
                  </a:lnTo>
                  <a:cubicBezTo>
                    <a:pt x="72582" y="7877"/>
                    <a:pt x="72582" y="4096"/>
                    <a:pt x="70247" y="1755"/>
                  </a:cubicBezTo>
                  <a:cubicBezTo>
                    <a:pt x="67912" y="-585"/>
                    <a:pt x="64140" y="-585"/>
                    <a:pt x="61805" y="1755"/>
                  </a:cubicBezTo>
                  <a:lnTo>
                    <a:pt x="35999" y="27622"/>
                  </a:lnTo>
                  <a:lnTo>
                    <a:pt x="10194" y="1755"/>
                  </a:lnTo>
                  <a:cubicBezTo>
                    <a:pt x="7859" y="-585"/>
                    <a:pt x="4086" y="-585"/>
                    <a:pt x="1751" y="1755"/>
                  </a:cubicBezTo>
                  <a:cubicBezTo>
                    <a:pt x="-584" y="4096"/>
                    <a:pt x="-584" y="7877"/>
                    <a:pt x="1751" y="10218"/>
                  </a:cubicBezTo>
                  <a:lnTo>
                    <a:pt x="27557" y="36084"/>
                  </a:lnTo>
                  <a:lnTo>
                    <a:pt x="1751" y="61950"/>
                  </a:lnTo>
                  <a:cubicBezTo>
                    <a:pt x="-584" y="64291"/>
                    <a:pt x="-584" y="68072"/>
                    <a:pt x="1751" y="70413"/>
                  </a:cubicBezTo>
                  <a:cubicBezTo>
                    <a:pt x="2949" y="71613"/>
                    <a:pt x="4446" y="72153"/>
                    <a:pt x="6002" y="72153"/>
                  </a:cubicBezTo>
                  <a:cubicBezTo>
                    <a:pt x="7559" y="72153"/>
                    <a:pt x="9056" y="71553"/>
                    <a:pt x="10253" y="70413"/>
                  </a:cubicBezTo>
                  <a:lnTo>
                    <a:pt x="36059" y="44546"/>
                  </a:lnTo>
                  <a:lnTo>
                    <a:pt x="61865" y="70413"/>
                  </a:lnTo>
                  <a:cubicBezTo>
                    <a:pt x="63062" y="71613"/>
                    <a:pt x="64559" y="72153"/>
                    <a:pt x="66116" y="72153"/>
                  </a:cubicBezTo>
                  <a:cubicBezTo>
                    <a:pt x="67673" y="72153"/>
                    <a:pt x="69170" y="71553"/>
                    <a:pt x="70367" y="70413"/>
                  </a:cubicBezTo>
                  <a:cubicBezTo>
                    <a:pt x="72702" y="68072"/>
                    <a:pt x="72702" y="64291"/>
                    <a:pt x="70367" y="61950"/>
                  </a:cubicBezTo>
                  <a:lnTo>
                    <a:pt x="44442" y="36084"/>
                  </a:lnTo>
                  <a:close/>
                </a:path>
              </a:pathLst>
            </a:custGeom>
            <a:solidFill>
              <a:srgbClr val="231F20">
                <a:alpha val="67000"/>
              </a:srgbClr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0DEBD72B-CBF2-43A8-9612-D9B0FFF649AD}"/>
              </a:ext>
            </a:extLst>
          </p:cNvPr>
          <p:cNvGrpSpPr/>
          <p:nvPr/>
        </p:nvGrpSpPr>
        <p:grpSpPr>
          <a:xfrm>
            <a:off x="8075995" y="2737399"/>
            <a:ext cx="2107570" cy="516129"/>
            <a:chOff x="7848762" y="2530590"/>
            <a:chExt cx="2107570" cy="516129"/>
          </a:xfrm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49075689-0544-4EAB-998C-3312ACFF1425}"/>
                </a:ext>
              </a:extLst>
            </p:cNvPr>
            <p:cNvSpPr/>
            <p:nvPr/>
          </p:nvSpPr>
          <p:spPr>
            <a:xfrm>
              <a:off x="7848762" y="2530590"/>
              <a:ext cx="2107570" cy="516129"/>
            </a:xfrm>
            <a:custGeom>
              <a:avLst/>
              <a:gdLst>
                <a:gd name="connsiteX0" fmla="*/ 2036260 w 2107569"/>
                <a:gd name="connsiteY0" fmla="*/ 516429 h 516129"/>
                <a:gd name="connsiteX1" fmla="*/ 74424 w 2107569"/>
                <a:gd name="connsiteY1" fmla="*/ 516429 h 516129"/>
                <a:gd name="connsiteX2" fmla="*/ 0 w 2107569"/>
                <a:gd name="connsiteY2" fmla="*/ 441830 h 516129"/>
                <a:gd name="connsiteX3" fmla="*/ 0 w 2107569"/>
                <a:gd name="connsiteY3" fmla="*/ 74599 h 516129"/>
                <a:gd name="connsiteX4" fmla="*/ 74424 w 2107569"/>
                <a:gd name="connsiteY4" fmla="*/ 0 h 516129"/>
                <a:gd name="connsiteX5" fmla="*/ 2036260 w 2107569"/>
                <a:gd name="connsiteY5" fmla="*/ 0 h 516129"/>
                <a:gd name="connsiteX6" fmla="*/ 2110683 w 2107569"/>
                <a:gd name="connsiteY6" fmla="*/ 74599 h 516129"/>
                <a:gd name="connsiteX7" fmla="*/ 2110683 w 2107569"/>
                <a:gd name="connsiteY7" fmla="*/ 441830 h 516129"/>
                <a:gd name="connsiteX8" fmla="*/ 2036260 w 2107569"/>
                <a:gd name="connsiteY8" fmla="*/ 516429 h 5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7569" h="516129">
                  <a:moveTo>
                    <a:pt x="2036260" y="516429"/>
                  </a:moveTo>
                  <a:lnTo>
                    <a:pt x="74424" y="516429"/>
                  </a:lnTo>
                  <a:cubicBezTo>
                    <a:pt x="33290" y="516429"/>
                    <a:pt x="0" y="483061"/>
                    <a:pt x="0" y="441830"/>
                  </a:cubicBezTo>
                  <a:lnTo>
                    <a:pt x="0" y="74599"/>
                  </a:lnTo>
                  <a:cubicBezTo>
                    <a:pt x="0" y="33428"/>
                    <a:pt x="33290" y="0"/>
                    <a:pt x="74424" y="0"/>
                  </a:cubicBezTo>
                  <a:lnTo>
                    <a:pt x="2036260" y="0"/>
                  </a:lnTo>
                  <a:cubicBezTo>
                    <a:pt x="2077333" y="0"/>
                    <a:pt x="2110683" y="33368"/>
                    <a:pt x="2110683" y="74599"/>
                  </a:cubicBezTo>
                  <a:lnTo>
                    <a:pt x="2110683" y="441830"/>
                  </a:lnTo>
                  <a:cubicBezTo>
                    <a:pt x="2110623" y="483061"/>
                    <a:pt x="2077333" y="516429"/>
                    <a:pt x="2036260" y="516429"/>
                  </a:cubicBezTo>
                  <a:close/>
                </a:path>
              </a:pathLst>
            </a:custGeom>
            <a:solidFill>
              <a:srgbClr val="BDBDBF">
                <a:alpha val="82000"/>
              </a:srgbClr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81" name="Gráfico 18">
              <a:extLst>
                <a:ext uri="{FF2B5EF4-FFF2-40B4-BE49-F238E27FC236}">
                  <a16:creationId xmlns:a16="http://schemas.microsoft.com/office/drawing/2014/main" id="{E62AF326-0181-4DBC-86AD-7C12B0C8B038}"/>
                </a:ext>
              </a:extLst>
            </p:cNvPr>
            <p:cNvGrpSpPr/>
            <p:nvPr/>
          </p:nvGrpSpPr>
          <p:grpSpPr>
            <a:xfrm>
              <a:off x="8048023" y="2628654"/>
              <a:ext cx="437081" cy="54014"/>
              <a:chOff x="8048023" y="2628654"/>
              <a:chExt cx="437081" cy="54014"/>
            </a:xfrm>
            <a:solidFill>
              <a:srgbClr val="000000"/>
            </a:solidFill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BE0C15D9-AD5B-4E3F-AE9F-995F0A89DD2B}"/>
                  </a:ext>
                </a:extLst>
              </p:cNvPr>
              <p:cNvSpPr/>
              <p:nvPr/>
            </p:nvSpPr>
            <p:spPr>
              <a:xfrm>
                <a:off x="8048023" y="2629435"/>
                <a:ext cx="47899" cy="54014"/>
              </a:xfrm>
              <a:custGeom>
                <a:avLst/>
                <a:gdLst>
                  <a:gd name="connsiteX0" fmla="*/ 24788 w 47899"/>
                  <a:gd name="connsiteY0" fmla="*/ 47712 h 54013"/>
                  <a:gd name="connsiteX1" fmla="*/ 41253 w 47899"/>
                  <a:gd name="connsiteY1" fmla="*/ 0 h 54013"/>
                  <a:gd name="connsiteX2" fmla="*/ 49576 w 47899"/>
                  <a:gd name="connsiteY2" fmla="*/ 0 h 54013"/>
                  <a:gd name="connsiteX3" fmla="*/ 28141 w 47899"/>
                  <a:gd name="connsiteY3" fmla="*/ 57854 h 54013"/>
                  <a:gd name="connsiteX4" fmla="*/ 21375 w 47899"/>
                  <a:gd name="connsiteY4" fmla="*/ 57854 h 54013"/>
                  <a:gd name="connsiteX5" fmla="*/ 0 w 47899"/>
                  <a:gd name="connsiteY5" fmla="*/ 0 h 54013"/>
                  <a:gd name="connsiteX6" fmla="*/ 8263 w 47899"/>
                  <a:gd name="connsiteY6" fmla="*/ 0 h 54013"/>
                  <a:gd name="connsiteX7" fmla="*/ 24788 w 47899"/>
                  <a:gd name="connsiteY7" fmla="*/ 47712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99" h="54013">
                    <a:moveTo>
                      <a:pt x="24788" y="47712"/>
                    </a:moveTo>
                    <a:lnTo>
                      <a:pt x="41253" y="0"/>
                    </a:lnTo>
                    <a:lnTo>
                      <a:pt x="49576" y="0"/>
                    </a:lnTo>
                    <a:lnTo>
                      <a:pt x="28141" y="57854"/>
                    </a:lnTo>
                    <a:lnTo>
                      <a:pt x="21375" y="57854"/>
                    </a:lnTo>
                    <a:lnTo>
                      <a:pt x="0" y="0"/>
                    </a:lnTo>
                    <a:lnTo>
                      <a:pt x="8263" y="0"/>
                    </a:lnTo>
                    <a:lnTo>
                      <a:pt x="24788" y="4771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9" name="Forma Livre: Forma 148">
                <a:extLst>
                  <a:ext uri="{FF2B5EF4-FFF2-40B4-BE49-F238E27FC236}">
                    <a16:creationId xmlns:a16="http://schemas.microsoft.com/office/drawing/2014/main" id="{4A7DD4D5-3227-48A5-9550-D930ECAF9168}"/>
                  </a:ext>
                </a:extLst>
              </p:cNvPr>
              <p:cNvSpPr/>
              <p:nvPr/>
            </p:nvSpPr>
            <p:spPr>
              <a:xfrm>
                <a:off x="8105323" y="2629435"/>
                <a:ext cx="35924" cy="54014"/>
              </a:xfrm>
              <a:custGeom>
                <a:avLst/>
                <a:gdLst>
                  <a:gd name="connsiteX0" fmla="*/ 32631 w 35924"/>
                  <a:gd name="connsiteY0" fmla="*/ 31088 h 54013"/>
                  <a:gd name="connsiteX1" fmla="*/ 7604 w 35924"/>
                  <a:gd name="connsiteY1" fmla="*/ 31088 h 54013"/>
                  <a:gd name="connsiteX2" fmla="*/ 7604 w 35924"/>
                  <a:gd name="connsiteY2" fmla="*/ 51613 h 54013"/>
                  <a:gd name="connsiteX3" fmla="*/ 36643 w 35924"/>
                  <a:gd name="connsiteY3" fmla="*/ 51613 h 54013"/>
                  <a:gd name="connsiteX4" fmla="*/ 36643 w 35924"/>
                  <a:gd name="connsiteY4" fmla="*/ 57854 h 54013"/>
                  <a:gd name="connsiteX5" fmla="*/ 0 w 35924"/>
                  <a:gd name="connsiteY5" fmla="*/ 57854 h 54013"/>
                  <a:gd name="connsiteX6" fmla="*/ 0 w 35924"/>
                  <a:gd name="connsiteY6" fmla="*/ 0 h 54013"/>
                  <a:gd name="connsiteX7" fmla="*/ 36284 w 35924"/>
                  <a:gd name="connsiteY7" fmla="*/ 0 h 54013"/>
                  <a:gd name="connsiteX8" fmla="*/ 36284 w 35924"/>
                  <a:gd name="connsiteY8" fmla="*/ 6242 h 54013"/>
                  <a:gd name="connsiteX9" fmla="*/ 7604 w 35924"/>
                  <a:gd name="connsiteY9" fmla="*/ 6242 h 54013"/>
                  <a:gd name="connsiteX10" fmla="*/ 7604 w 35924"/>
                  <a:gd name="connsiteY10" fmla="*/ 24846 h 54013"/>
                  <a:gd name="connsiteX11" fmla="*/ 32631 w 35924"/>
                  <a:gd name="connsiteY11" fmla="*/ 24846 h 54013"/>
                  <a:gd name="connsiteX12" fmla="*/ 32631 w 35924"/>
                  <a:gd name="connsiteY12" fmla="*/ 31088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924" h="54013">
                    <a:moveTo>
                      <a:pt x="32631" y="31088"/>
                    </a:moveTo>
                    <a:lnTo>
                      <a:pt x="7604" y="31088"/>
                    </a:lnTo>
                    <a:lnTo>
                      <a:pt x="7604" y="51613"/>
                    </a:lnTo>
                    <a:lnTo>
                      <a:pt x="36643" y="51613"/>
                    </a:lnTo>
                    <a:lnTo>
                      <a:pt x="36643" y="57854"/>
                    </a:lnTo>
                    <a:lnTo>
                      <a:pt x="0" y="57854"/>
                    </a:lnTo>
                    <a:lnTo>
                      <a:pt x="0" y="0"/>
                    </a:lnTo>
                    <a:lnTo>
                      <a:pt x="36284" y="0"/>
                    </a:lnTo>
                    <a:lnTo>
                      <a:pt x="36284" y="6242"/>
                    </a:lnTo>
                    <a:lnTo>
                      <a:pt x="7604" y="6242"/>
                    </a:lnTo>
                    <a:lnTo>
                      <a:pt x="7604" y="24846"/>
                    </a:lnTo>
                    <a:lnTo>
                      <a:pt x="32631" y="24846"/>
                    </a:lnTo>
                    <a:lnTo>
                      <a:pt x="32631" y="31088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0" name="Forma Livre: Forma 149">
                <a:extLst>
                  <a:ext uri="{FF2B5EF4-FFF2-40B4-BE49-F238E27FC236}">
                    <a16:creationId xmlns:a16="http://schemas.microsoft.com/office/drawing/2014/main" id="{42D60110-96B0-4B07-8DAC-9DB2D267A9F8}"/>
                  </a:ext>
                </a:extLst>
              </p:cNvPr>
              <p:cNvSpPr/>
              <p:nvPr/>
            </p:nvSpPr>
            <p:spPr>
              <a:xfrm>
                <a:off x="8147055" y="2629435"/>
                <a:ext cx="41912" cy="54014"/>
              </a:xfrm>
              <a:custGeom>
                <a:avLst/>
                <a:gdLst>
                  <a:gd name="connsiteX0" fmla="*/ 23231 w 41911"/>
                  <a:gd name="connsiteY0" fmla="*/ 22146 h 54013"/>
                  <a:gd name="connsiteX1" fmla="*/ 37062 w 41911"/>
                  <a:gd name="connsiteY1" fmla="*/ 0 h 54013"/>
                  <a:gd name="connsiteX2" fmla="*/ 46043 w 41911"/>
                  <a:gd name="connsiteY2" fmla="*/ 0 h 54013"/>
                  <a:gd name="connsiteX3" fmla="*/ 27841 w 41911"/>
                  <a:gd name="connsiteY3" fmla="*/ 28687 h 54013"/>
                  <a:gd name="connsiteX4" fmla="*/ 46522 w 41911"/>
                  <a:gd name="connsiteY4" fmla="*/ 57854 h 54013"/>
                  <a:gd name="connsiteX5" fmla="*/ 37481 w 41911"/>
                  <a:gd name="connsiteY5" fmla="*/ 57854 h 54013"/>
                  <a:gd name="connsiteX6" fmla="*/ 23231 w 41911"/>
                  <a:gd name="connsiteY6" fmla="*/ 35289 h 54013"/>
                  <a:gd name="connsiteX7" fmla="*/ 8981 w 41911"/>
                  <a:gd name="connsiteY7" fmla="*/ 57854 h 54013"/>
                  <a:gd name="connsiteX8" fmla="*/ 0 w 41911"/>
                  <a:gd name="connsiteY8" fmla="*/ 57854 h 54013"/>
                  <a:gd name="connsiteX9" fmla="*/ 18741 w 41911"/>
                  <a:gd name="connsiteY9" fmla="*/ 28687 h 54013"/>
                  <a:gd name="connsiteX10" fmla="*/ 479 w 41911"/>
                  <a:gd name="connsiteY10" fmla="*/ 0 h 54013"/>
                  <a:gd name="connsiteX11" fmla="*/ 9400 w 41911"/>
                  <a:gd name="connsiteY11" fmla="*/ 0 h 54013"/>
                  <a:gd name="connsiteX12" fmla="*/ 23231 w 41911"/>
                  <a:gd name="connsiteY12" fmla="*/ 22146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11" h="54013">
                    <a:moveTo>
                      <a:pt x="23231" y="22146"/>
                    </a:moveTo>
                    <a:lnTo>
                      <a:pt x="37062" y="0"/>
                    </a:lnTo>
                    <a:lnTo>
                      <a:pt x="46043" y="0"/>
                    </a:lnTo>
                    <a:lnTo>
                      <a:pt x="27841" y="28687"/>
                    </a:lnTo>
                    <a:lnTo>
                      <a:pt x="46522" y="57854"/>
                    </a:lnTo>
                    <a:lnTo>
                      <a:pt x="37481" y="57854"/>
                    </a:lnTo>
                    <a:lnTo>
                      <a:pt x="23231" y="35289"/>
                    </a:lnTo>
                    <a:lnTo>
                      <a:pt x="8981" y="57854"/>
                    </a:lnTo>
                    <a:lnTo>
                      <a:pt x="0" y="57854"/>
                    </a:lnTo>
                    <a:lnTo>
                      <a:pt x="18741" y="28687"/>
                    </a:lnTo>
                    <a:lnTo>
                      <a:pt x="479" y="0"/>
                    </a:lnTo>
                    <a:lnTo>
                      <a:pt x="9400" y="0"/>
                    </a:lnTo>
                    <a:lnTo>
                      <a:pt x="23231" y="22146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1" name="Forma Livre: Forma 150">
                <a:extLst>
                  <a:ext uri="{FF2B5EF4-FFF2-40B4-BE49-F238E27FC236}">
                    <a16:creationId xmlns:a16="http://schemas.microsoft.com/office/drawing/2014/main" id="{7805A077-59F7-4AED-9C40-902BB0A92DD2}"/>
                  </a:ext>
                </a:extLst>
              </p:cNvPr>
              <p:cNvSpPr/>
              <p:nvPr/>
            </p:nvSpPr>
            <p:spPr>
              <a:xfrm>
                <a:off x="8202379" y="2629375"/>
                <a:ext cx="35924" cy="54014"/>
              </a:xfrm>
              <a:custGeom>
                <a:avLst/>
                <a:gdLst>
                  <a:gd name="connsiteX0" fmla="*/ 7604 w 35924"/>
                  <a:gd name="connsiteY0" fmla="*/ 35229 h 54013"/>
                  <a:gd name="connsiteX1" fmla="*/ 7604 w 35924"/>
                  <a:gd name="connsiteY1" fmla="*/ 57854 h 54013"/>
                  <a:gd name="connsiteX2" fmla="*/ 0 w 35924"/>
                  <a:gd name="connsiteY2" fmla="*/ 57854 h 54013"/>
                  <a:gd name="connsiteX3" fmla="*/ 0 w 35924"/>
                  <a:gd name="connsiteY3" fmla="*/ 0 h 54013"/>
                  <a:gd name="connsiteX4" fmla="*/ 21255 w 35924"/>
                  <a:gd name="connsiteY4" fmla="*/ 0 h 54013"/>
                  <a:gd name="connsiteX5" fmla="*/ 36104 w 35924"/>
                  <a:gd name="connsiteY5" fmla="*/ 4861 h 54013"/>
                  <a:gd name="connsiteX6" fmla="*/ 41493 w 35924"/>
                  <a:gd name="connsiteY6" fmla="*/ 17704 h 54013"/>
                  <a:gd name="connsiteX7" fmla="*/ 36224 w 35924"/>
                  <a:gd name="connsiteY7" fmla="*/ 30668 h 54013"/>
                  <a:gd name="connsiteX8" fmla="*/ 21195 w 35924"/>
                  <a:gd name="connsiteY8" fmla="*/ 35229 h 54013"/>
                  <a:gd name="connsiteX9" fmla="*/ 7604 w 35924"/>
                  <a:gd name="connsiteY9" fmla="*/ 35229 h 54013"/>
                  <a:gd name="connsiteX10" fmla="*/ 7604 w 35924"/>
                  <a:gd name="connsiteY10" fmla="*/ 28987 h 54013"/>
                  <a:gd name="connsiteX11" fmla="*/ 21255 w 35924"/>
                  <a:gd name="connsiteY11" fmla="*/ 28987 h 54013"/>
                  <a:gd name="connsiteX12" fmla="*/ 30596 w 35924"/>
                  <a:gd name="connsiteY12" fmla="*/ 26107 h 54013"/>
                  <a:gd name="connsiteX13" fmla="*/ 33829 w 35924"/>
                  <a:gd name="connsiteY13" fmla="*/ 17764 h 54013"/>
                  <a:gd name="connsiteX14" fmla="*/ 30596 w 35924"/>
                  <a:gd name="connsiteY14" fmla="*/ 9482 h 54013"/>
                  <a:gd name="connsiteX15" fmla="*/ 21674 w 35924"/>
                  <a:gd name="connsiteY15" fmla="*/ 6242 h 54013"/>
                  <a:gd name="connsiteX16" fmla="*/ 7544 w 35924"/>
                  <a:gd name="connsiteY16" fmla="*/ 6242 h 54013"/>
                  <a:gd name="connsiteX17" fmla="*/ 7544 w 35924"/>
                  <a:gd name="connsiteY17" fmla="*/ 28987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5924" h="54013">
                    <a:moveTo>
                      <a:pt x="7604" y="35229"/>
                    </a:moveTo>
                    <a:lnTo>
                      <a:pt x="7604" y="57854"/>
                    </a:lnTo>
                    <a:lnTo>
                      <a:pt x="0" y="57854"/>
                    </a:lnTo>
                    <a:lnTo>
                      <a:pt x="0" y="0"/>
                    </a:lnTo>
                    <a:lnTo>
                      <a:pt x="21255" y="0"/>
                    </a:lnTo>
                    <a:cubicBezTo>
                      <a:pt x="27542" y="0"/>
                      <a:pt x="32512" y="1620"/>
                      <a:pt x="36104" y="4861"/>
                    </a:cubicBezTo>
                    <a:cubicBezTo>
                      <a:pt x="39697" y="8102"/>
                      <a:pt x="41493" y="12363"/>
                      <a:pt x="41493" y="17704"/>
                    </a:cubicBezTo>
                    <a:cubicBezTo>
                      <a:pt x="41493" y="23346"/>
                      <a:pt x="39756" y="27667"/>
                      <a:pt x="36224" y="30668"/>
                    </a:cubicBezTo>
                    <a:cubicBezTo>
                      <a:pt x="32751" y="33728"/>
                      <a:pt x="27722" y="35229"/>
                      <a:pt x="21195" y="35229"/>
                    </a:cubicBezTo>
                    <a:lnTo>
                      <a:pt x="7604" y="35229"/>
                    </a:lnTo>
                    <a:close/>
                    <a:moveTo>
                      <a:pt x="7604" y="28987"/>
                    </a:moveTo>
                    <a:lnTo>
                      <a:pt x="21255" y="28987"/>
                    </a:lnTo>
                    <a:cubicBezTo>
                      <a:pt x="25327" y="28987"/>
                      <a:pt x="28440" y="28027"/>
                      <a:pt x="30596" y="26107"/>
                    </a:cubicBezTo>
                    <a:cubicBezTo>
                      <a:pt x="32751" y="24186"/>
                      <a:pt x="33829" y="21425"/>
                      <a:pt x="33829" y="17764"/>
                    </a:cubicBezTo>
                    <a:cubicBezTo>
                      <a:pt x="33829" y="14344"/>
                      <a:pt x="32751" y="11583"/>
                      <a:pt x="30596" y="9482"/>
                    </a:cubicBezTo>
                    <a:cubicBezTo>
                      <a:pt x="28440" y="7442"/>
                      <a:pt x="25447" y="6362"/>
                      <a:pt x="21674" y="6242"/>
                    </a:cubicBezTo>
                    <a:lnTo>
                      <a:pt x="7544" y="6242"/>
                    </a:lnTo>
                    <a:lnTo>
                      <a:pt x="7544" y="28987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2" name="Forma Livre: Forma 151">
                <a:extLst>
                  <a:ext uri="{FF2B5EF4-FFF2-40B4-BE49-F238E27FC236}">
                    <a16:creationId xmlns:a16="http://schemas.microsoft.com/office/drawing/2014/main" id="{2667EF1B-0FA7-4C95-A583-3A61A61570E9}"/>
                  </a:ext>
                </a:extLst>
              </p:cNvPr>
              <p:cNvSpPr/>
              <p:nvPr/>
            </p:nvSpPr>
            <p:spPr>
              <a:xfrm>
                <a:off x="8253571" y="2629435"/>
                <a:ext cx="35924" cy="54014"/>
              </a:xfrm>
              <a:custGeom>
                <a:avLst/>
                <a:gdLst>
                  <a:gd name="connsiteX0" fmla="*/ 32631 w 35924"/>
                  <a:gd name="connsiteY0" fmla="*/ 31088 h 54013"/>
                  <a:gd name="connsiteX1" fmla="*/ 7604 w 35924"/>
                  <a:gd name="connsiteY1" fmla="*/ 31088 h 54013"/>
                  <a:gd name="connsiteX2" fmla="*/ 7604 w 35924"/>
                  <a:gd name="connsiteY2" fmla="*/ 51613 h 54013"/>
                  <a:gd name="connsiteX3" fmla="*/ 36643 w 35924"/>
                  <a:gd name="connsiteY3" fmla="*/ 51613 h 54013"/>
                  <a:gd name="connsiteX4" fmla="*/ 36643 w 35924"/>
                  <a:gd name="connsiteY4" fmla="*/ 57854 h 54013"/>
                  <a:gd name="connsiteX5" fmla="*/ 0 w 35924"/>
                  <a:gd name="connsiteY5" fmla="*/ 57854 h 54013"/>
                  <a:gd name="connsiteX6" fmla="*/ 0 w 35924"/>
                  <a:gd name="connsiteY6" fmla="*/ 0 h 54013"/>
                  <a:gd name="connsiteX7" fmla="*/ 36284 w 35924"/>
                  <a:gd name="connsiteY7" fmla="*/ 0 h 54013"/>
                  <a:gd name="connsiteX8" fmla="*/ 36284 w 35924"/>
                  <a:gd name="connsiteY8" fmla="*/ 6242 h 54013"/>
                  <a:gd name="connsiteX9" fmla="*/ 7604 w 35924"/>
                  <a:gd name="connsiteY9" fmla="*/ 6242 h 54013"/>
                  <a:gd name="connsiteX10" fmla="*/ 7604 w 35924"/>
                  <a:gd name="connsiteY10" fmla="*/ 24846 h 54013"/>
                  <a:gd name="connsiteX11" fmla="*/ 32631 w 35924"/>
                  <a:gd name="connsiteY11" fmla="*/ 24846 h 54013"/>
                  <a:gd name="connsiteX12" fmla="*/ 32631 w 35924"/>
                  <a:gd name="connsiteY12" fmla="*/ 31088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924" h="54013">
                    <a:moveTo>
                      <a:pt x="32631" y="31088"/>
                    </a:moveTo>
                    <a:lnTo>
                      <a:pt x="7604" y="31088"/>
                    </a:lnTo>
                    <a:lnTo>
                      <a:pt x="7604" y="51613"/>
                    </a:lnTo>
                    <a:lnTo>
                      <a:pt x="36643" y="51613"/>
                    </a:lnTo>
                    <a:lnTo>
                      <a:pt x="36643" y="57854"/>
                    </a:lnTo>
                    <a:lnTo>
                      <a:pt x="0" y="57854"/>
                    </a:lnTo>
                    <a:lnTo>
                      <a:pt x="0" y="0"/>
                    </a:lnTo>
                    <a:lnTo>
                      <a:pt x="36284" y="0"/>
                    </a:lnTo>
                    <a:lnTo>
                      <a:pt x="36284" y="6242"/>
                    </a:lnTo>
                    <a:lnTo>
                      <a:pt x="7604" y="6242"/>
                    </a:lnTo>
                    <a:lnTo>
                      <a:pt x="7604" y="24846"/>
                    </a:lnTo>
                    <a:lnTo>
                      <a:pt x="32631" y="24846"/>
                    </a:lnTo>
                    <a:lnTo>
                      <a:pt x="32631" y="31088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3" name="Forma Livre: Forma 152">
                <a:extLst>
                  <a:ext uri="{FF2B5EF4-FFF2-40B4-BE49-F238E27FC236}">
                    <a16:creationId xmlns:a16="http://schemas.microsoft.com/office/drawing/2014/main" id="{59774F07-E72C-40EC-8A7A-25BA40B8C028}"/>
                  </a:ext>
                </a:extLst>
              </p:cNvPr>
              <p:cNvSpPr/>
              <p:nvPr/>
            </p:nvSpPr>
            <p:spPr>
              <a:xfrm>
                <a:off x="8299734" y="2629435"/>
                <a:ext cx="41912" cy="54014"/>
              </a:xfrm>
              <a:custGeom>
                <a:avLst/>
                <a:gdLst>
                  <a:gd name="connsiteX0" fmla="*/ 44367 w 41911"/>
                  <a:gd name="connsiteY0" fmla="*/ 57854 h 54013"/>
                  <a:gd name="connsiteX1" fmla="*/ 36703 w 41911"/>
                  <a:gd name="connsiteY1" fmla="*/ 57854 h 54013"/>
                  <a:gd name="connsiteX2" fmla="*/ 7664 w 41911"/>
                  <a:gd name="connsiteY2" fmla="*/ 13263 h 54013"/>
                  <a:gd name="connsiteX3" fmla="*/ 7664 w 41911"/>
                  <a:gd name="connsiteY3" fmla="*/ 57854 h 54013"/>
                  <a:gd name="connsiteX4" fmla="*/ 0 w 41911"/>
                  <a:gd name="connsiteY4" fmla="*/ 57854 h 54013"/>
                  <a:gd name="connsiteX5" fmla="*/ 0 w 41911"/>
                  <a:gd name="connsiteY5" fmla="*/ 0 h 54013"/>
                  <a:gd name="connsiteX6" fmla="*/ 7664 w 41911"/>
                  <a:gd name="connsiteY6" fmla="*/ 0 h 54013"/>
                  <a:gd name="connsiteX7" fmla="*/ 36823 w 41911"/>
                  <a:gd name="connsiteY7" fmla="*/ 44771 h 54013"/>
                  <a:gd name="connsiteX8" fmla="*/ 36823 w 41911"/>
                  <a:gd name="connsiteY8" fmla="*/ 0 h 54013"/>
                  <a:gd name="connsiteX9" fmla="*/ 44367 w 41911"/>
                  <a:gd name="connsiteY9" fmla="*/ 0 h 54013"/>
                  <a:gd name="connsiteX10" fmla="*/ 44367 w 41911"/>
                  <a:gd name="connsiteY10" fmla="*/ 57854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1" h="54013">
                    <a:moveTo>
                      <a:pt x="44367" y="57854"/>
                    </a:moveTo>
                    <a:lnTo>
                      <a:pt x="36703" y="57854"/>
                    </a:lnTo>
                    <a:lnTo>
                      <a:pt x="7664" y="13263"/>
                    </a:lnTo>
                    <a:lnTo>
                      <a:pt x="7664" y="57854"/>
                    </a:lnTo>
                    <a:lnTo>
                      <a:pt x="0" y="57854"/>
                    </a:lnTo>
                    <a:lnTo>
                      <a:pt x="0" y="0"/>
                    </a:lnTo>
                    <a:lnTo>
                      <a:pt x="7664" y="0"/>
                    </a:lnTo>
                    <a:lnTo>
                      <a:pt x="36823" y="44771"/>
                    </a:lnTo>
                    <a:lnTo>
                      <a:pt x="36823" y="0"/>
                    </a:lnTo>
                    <a:lnTo>
                      <a:pt x="44367" y="0"/>
                    </a:lnTo>
                    <a:lnTo>
                      <a:pt x="44367" y="57854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4" name="Forma Livre: Forma 153">
                <a:extLst>
                  <a:ext uri="{FF2B5EF4-FFF2-40B4-BE49-F238E27FC236}">
                    <a16:creationId xmlns:a16="http://schemas.microsoft.com/office/drawing/2014/main" id="{44D18DB0-FF9A-4EDE-ADB6-098AF6749180}"/>
                  </a:ext>
                </a:extLst>
              </p:cNvPr>
              <p:cNvSpPr/>
              <p:nvPr/>
            </p:nvSpPr>
            <p:spPr>
              <a:xfrm>
                <a:off x="8354040" y="2628654"/>
                <a:ext cx="41912" cy="54014"/>
              </a:xfrm>
              <a:custGeom>
                <a:avLst/>
                <a:gdLst>
                  <a:gd name="connsiteX0" fmla="*/ 20537 w 41911"/>
                  <a:gd name="connsiteY0" fmla="*/ 32828 h 54013"/>
                  <a:gd name="connsiteX1" fmla="*/ 6287 w 41911"/>
                  <a:gd name="connsiteY1" fmla="*/ 25866 h 54013"/>
                  <a:gd name="connsiteX2" fmla="*/ 1796 w 41911"/>
                  <a:gd name="connsiteY2" fmla="*/ 15724 h 54013"/>
                  <a:gd name="connsiteX3" fmla="*/ 7245 w 41911"/>
                  <a:gd name="connsiteY3" fmla="*/ 4441 h 54013"/>
                  <a:gd name="connsiteX4" fmla="*/ 21435 w 41911"/>
                  <a:gd name="connsiteY4" fmla="*/ 0 h 54013"/>
                  <a:gd name="connsiteX5" fmla="*/ 32033 w 41911"/>
                  <a:gd name="connsiteY5" fmla="*/ 2281 h 54013"/>
                  <a:gd name="connsiteX6" fmla="*/ 39277 w 41911"/>
                  <a:gd name="connsiteY6" fmla="*/ 8642 h 54013"/>
                  <a:gd name="connsiteX7" fmla="*/ 41852 w 41911"/>
                  <a:gd name="connsiteY7" fmla="*/ 17524 h 54013"/>
                  <a:gd name="connsiteX8" fmla="*/ 34188 w 41911"/>
                  <a:gd name="connsiteY8" fmla="*/ 17524 h 54013"/>
                  <a:gd name="connsiteX9" fmla="*/ 30835 w 41911"/>
                  <a:gd name="connsiteY9" fmla="*/ 9242 h 54013"/>
                  <a:gd name="connsiteX10" fmla="*/ 21435 w 41911"/>
                  <a:gd name="connsiteY10" fmla="*/ 6242 h 54013"/>
                  <a:gd name="connsiteX11" fmla="*/ 12633 w 41911"/>
                  <a:gd name="connsiteY11" fmla="*/ 8702 h 54013"/>
                  <a:gd name="connsiteX12" fmla="*/ 9460 w 41911"/>
                  <a:gd name="connsiteY12" fmla="*/ 15604 h 54013"/>
                  <a:gd name="connsiteX13" fmla="*/ 12454 w 41911"/>
                  <a:gd name="connsiteY13" fmla="*/ 21605 h 54013"/>
                  <a:gd name="connsiteX14" fmla="*/ 22632 w 41911"/>
                  <a:gd name="connsiteY14" fmla="*/ 26107 h 54013"/>
                  <a:gd name="connsiteX15" fmla="*/ 33889 w 41911"/>
                  <a:gd name="connsiteY15" fmla="*/ 30608 h 54013"/>
                  <a:gd name="connsiteX16" fmla="*/ 39936 w 41911"/>
                  <a:gd name="connsiteY16" fmla="*/ 36309 h 54013"/>
                  <a:gd name="connsiteX17" fmla="*/ 41912 w 41911"/>
                  <a:gd name="connsiteY17" fmla="*/ 43991 h 54013"/>
                  <a:gd name="connsiteX18" fmla="*/ 36463 w 41911"/>
                  <a:gd name="connsiteY18" fmla="*/ 55274 h 54013"/>
                  <a:gd name="connsiteX19" fmla="*/ 21854 w 41911"/>
                  <a:gd name="connsiteY19" fmla="*/ 59535 h 54013"/>
                  <a:gd name="connsiteX20" fmla="*/ 10777 w 41911"/>
                  <a:gd name="connsiteY20" fmla="*/ 57254 h 54013"/>
                  <a:gd name="connsiteX21" fmla="*/ 2814 w 41911"/>
                  <a:gd name="connsiteY21" fmla="*/ 51013 h 54013"/>
                  <a:gd name="connsiteX22" fmla="*/ 0 w 41911"/>
                  <a:gd name="connsiteY22" fmla="*/ 42011 h 54013"/>
                  <a:gd name="connsiteX23" fmla="*/ 7664 w 41911"/>
                  <a:gd name="connsiteY23" fmla="*/ 42011 h 54013"/>
                  <a:gd name="connsiteX24" fmla="*/ 11556 w 41911"/>
                  <a:gd name="connsiteY24" fmla="*/ 50293 h 54013"/>
                  <a:gd name="connsiteX25" fmla="*/ 21854 w 41911"/>
                  <a:gd name="connsiteY25" fmla="*/ 53353 h 54013"/>
                  <a:gd name="connsiteX26" fmla="*/ 31075 w 41911"/>
                  <a:gd name="connsiteY26" fmla="*/ 50893 h 54013"/>
                  <a:gd name="connsiteX27" fmla="*/ 34308 w 41911"/>
                  <a:gd name="connsiteY27" fmla="*/ 44171 h 54013"/>
                  <a:gd name="connsiteX28" fmla="*/ 31314 w 41911"/>
                  <a:gd name="connsiteY28" fmla="*/ 37569 h 54013"/>
                  <a:gd name="connsiteX29" fmla="*/ 20537 w 41911"/>
                  <a:gd name="connsiteY29" fmla="*/ 32828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1911" h="54013">
                    <a:moveTo>
                      <a:pt x="20537" y="32828"/>
                    </a:moveTo>
                    <a:cubicBezTo>
                      <a:pt x="14011" y="30968"/>
                      <a:pt x="9281" y="28627"/>
                      <a:pt x="6287" y="25866"/>
                    </a:cubicBezTo>
                    <a:cubicBezTo>
                      <a:pt x="3293" y="23106"/>
                      <a:pt x="1796" y="19745"/>
                      <a:pt x="1796" y="15724"/>
                    </a:cubicBezTo>
                    <a:cubicBezTo>
                      <a:pt x="1796" y="11163"/>
                      <a:pt x="3592" y="7382"/>
                      <a:pt x="7245" y="4441"/>
                    </a:cubicBezTo>
                    <a:cubicBezTo>
                      <a:pt x="10897" y="1440"/>
                      <a:pt x="15627" y="0"/>
                      <a:pt x="21435" y="0"/>
                    </a:cubicBezTo>
                    <a:cubicBezTo>
                      <a:pt x="25387" y="0"/>
                      <a:pt x="28919" y="780"/>
                      <a:pt x="32033" y="2281"/>
                    </a:cubicBezTo>
                    <a:cubicBezTo>
                      <a:pt x="35146" y="3841"/>
                      <a:pt x="37541" y="5941"/>
                      <a:pt x="39277" y="8642"/>
                    </a:cubicBezTo>
                    <a:cubicBezTo>
                      <a:pt x="41014" y="11343"/>
                      <a:pt x="41852" y="14284"/>
                      <a:pt x="41852" y="17524"/>
                    </a:cubicBezTo>
                    <a:lnTo>
                      <a:pt x="34188" y="17524"/>
                    </a:lnTo>
                    <a:cubicBezTo>
                      <a:pt x="34188" y="14044"/>
                      <a:pt x="33051" y="11283"/>
                      <a:pt x="30835" y="9242"/>
                    </a:cubicBezTo>
                    <a:cubicBezTo>
                      <a:pt x="28620" y="7262"/>
                      <a:pt x="25506" y="6242"/>
                      <a:pt x="21435" y="6242"/>
                    </a:cubicBezTo>
                    <a:cubicBezTo>
                      <a:pt x="17663" y="6242"/>
                      <a:pt x="14729" y="7082"/>
                      <a:pt x="12633" y="8702"/>
                    </a:cubicBezTo>
                    <a:cubicBezTo>
                      <a:pt x="10538" y="10383"/>
                      <a:pt x="9460" y="12663"/>
                      <a:pt x="9460" y="15604"/>
                    </a:cubicBezTo>
                    <a:cubicBezTo>
                      <a:pt x="9460" y="17944"/>
                      <a:pt x="10478" y="19985"/>
                      <a:pt x="12454" y="21605"/>
                    </a:cubicBezTo>
                    <a:cubicBezTo>
                      <a:pt x="14430" y="23226"/>
                      <a:pt x="17843" y="24726"/>
                      <a:pt x="22632" y="26107"/>
                    </a:cubicBezTo>
                    <a:cubicBezTo>
                      <a:pt x="27422" y="27487"/>
                      <a:pt x="31194" y="28927"/>
                      <a:pt x="33889" y="30608"/>
                    </a:cubicBezTo>
                    <a:cubicBezTo>
                      <a:pt x="36583" y="32228"/>
                      <a:pt x="38619" y="34149"/>
                      <a:pt x="39936" y="36309"/>
                    </a:cubicBezTo>
                    <a:cubicBezTo>
                      <a:pt x="41253" y="38470"/>
                      <a:pt x="41912" y="41050"/>
                      <a:pt x="41912" y="43991"/>
                    </a:cubicBezTo>
                    <a:cubicBezTo>
                      <a:pt x="41912" y="48672"/>
                      <a:pt x="40116" y="52453"/>
                      <a:pt x="36463" y="55274"/>
                    </a:cubicBezTo>
                    <a:cubicBezTo>
                      <a:pt x="32811" y="58095"/>
                      <a:pt x="27961" y="59535"/>
                      <a:pt x="21854" y="59535"/>
                    </a:cubicBezTo>
                    <a:cubicBezTo>
                      <a:pt x="17902" y="59535"/>
                      <a:pt x="14190" y="58755"/>
                      <a:pt x="10777" y="57254"/>
                    </a:cubicBezTo>
                    <a:cubicBezTo>
                      <a:pt x="7365" y="55754"/>
                      <a:pt x="4670" y="53653"/>
                      <a:pt x="2814" y="51013"/>
                    </a:cubicBezTo>
                    <a:cubicBezTo>
                      <a:pt x="958" y="48372"/>
                      <a:pt x="0" y="45371"/>
                      <a:pt x="0" y="42011"/>
                    </a:cubicBezTo>
                    <a:lnTo>
                      <a:pt x="7664" y="42011"/>
                    </a:lnTo>
                    <a:cubicBezTo>
                      <a:pt x="7664" y="45491"/>
                      <a:pt x="8921" y="48252"/>
                      <a:pt x="11556" y="50293"/>
                    </a:cubicBezTo>
                    <a:cubicBezTo>
                      <a:pt x="14130" y="52333"/>
                      <a:pt x="17543" y="53353"/>
                      <a:pt x="21854" y="53353"/>
                    </a:cubicBezTo>
                    <a:cubicBezTo>
                      <a:pt x="25866" y="53353"/>
                      <a:pt x="28919" y="52513"/>
                      <a:pt x="31075" y="50893"/>
                    </a:cubicBezTo>
                    <a:cubicBezTo>
                      <a:pt x="33230" y="49272"/>
                      <a:pt x="34308" y="46992"/>
                      <a:pt x="34308" y="44171"/>
                    </a:cubicBezTo>
                    <a:cubicBezTo>
                      <a:pt x="34308" y="41350"/>
                      <a:pt x="33290" y="39130"/>
                      <a:pt x="31314" y="37569"/>
                    </a:cubicBezTo>
                    <a:cubicBezTo>
                      <a:pt x="29338" y="36009"/>
                      <a:pt x="25746" y="34329"/>
                      <a:pt x="20537" y="32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5" name="Forma Livre: Forma 154">
                <a:extLst>
                  <a:ext uri="{FF2B5EF4-FFF2-40B4-BE49-F238E27FC236}">
                    <a16:creationId xmlns:a16="http://schemas.microsoft.com/office/drawing/2014/main" id="{D4E638E2-5630-4BC6-A030-254CB044D9EE}"/>
                  </a:ext>
                </a:extLst>
              </p:cNvPr>
              <p:cNvSpPr/>
              <p:nvPr/>
            </p:nvSpPr>
            <p:spPr>
              <a:xfrm>
                <a:off x="8405771" y="2629435"/>
                <a:ext cx="35924" cy="54014"/>
              </a:xfrm>
              <a:custGeom>
                <a:avLst/>
                <a:gdLst>
                  <a:gd name="connsiteX0" fmla="*/ 32631 w 35924"/>
                  <a:gd name="connsiteY0" fmla="*/ 31088 h 54013"/>
                  <a:gd name="connsiteX1" fmla="*/ 7604 w 35924"/>
                  <a:gd name="connsiteY1" fmla="*/ 31088 h 54013"/>
                  <a:gd name="connsiteX2" fmla="*/ 7604 w 35924"/>
                  <a:gd name="connsiteY2" fmla="*/ 51613 h 54013"/>
                  <a:gd name="connsiteX3" fmla="*/ 36643 w 35924"/>
                  <a:gd name="connsiteY3" fmla="*/ 51613 h 54013"/>
                  <a:gd name="connsiteX4" fmla="*/ 36643 w 35924"/>
                  <a:gd name="connsiteY4" fmla="*/ 57854 h 54013"/>
                  <a:gd name="connsiteX5" fmla="*/ 0 w 35924"/>
                  <a:gd name="connsiteY5" fmla="*/ 57854 h 54013"/>
                  <a:gd name="connsiteX6" fmla="*/ 0 w 35924"/>
                  <a:gd name="connsiteY6" fmla="*/ 0 h 54013"/>
                  <a:gd name="connsiteX7" fmla="*/ 36284 w 35924"/>
                  <a:gd name="connsiteY7" fmla="*/ 0 h 54013"/>
                  <a:gd name="connsiteX8" fmla="*/ 36284 w 35924"/>
                  <a:gd name="connsiteY8" fmla="*/ 6242 h 54013"/>
                  <a:gd name="connsiteX9" fmla="*/ 7604 w 35924"/>
                  <a:gd name="connsiteY9" fmla="*/ 6242 h 54013"/>
                  <a:gd name="connsiteX10" fmla="*/ 7604 w 35924"/>
                  <a:gd name="connsiteY10" fmla="*/ 24846 h 54013"/>
                  <a:gd name="connsiteX11" fmla="*/ 32631 w 35924"/>
                  <a:gd name="connsiteY11" fmla="*/ 24846 h 54013"/>
                  <a:gd name="connsiteX12" fmla="*/ 32631 w 35924"/>
                  <a:gd name="connsiteY12" fmla="*/ 31088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924" h="54013">
                    <a:moveTo>
                      <a:pt x="32631" y="31088"/>
                    </a:moveTo>
                    <a:lnTo>
                      <a:pt x="7604" y="31088"/>
                    </a:lnTo>
                    <a:lnTo>
                      <a:pt x="7604" y="51613"/>
                    </a:lnTo>
                    <a:lnTo>
                      <a:pt x="36643" y="51613"/>
                    </a:lnTo>
                    <a:lnTo>
                      <a:pt x="36643" y="57854"/>
                    </a:lnTo>
                    <a:lnTo>
                      <a:pt x="0" y="57854"/>
                    </a:lnTo>
                    <a:lnTo>
                      <a:pt x="0" y="0"/>
                    </a:lnTo>
                    <a:lnTo>
                      <a:pt x="36284" y="0"/>
                    </a:lnTo>
                    <a:lnTo>
                      <a:pt x="36284" y="6242"/>
                    </a:lnTo>
                    <a:lnTo>
                      <a:pt x="7604" y="6242"/>
                    </a:lnTo>
                    <a:lnTo>
                      <a:pt x="7604" y="24846"/>
                    </a:lnTo>
                    <a:lnTo>
                      <a:pt x="32631" y="24846"/>
                    </a:lnTo>
                    <a:lnTo>
                      <a:pt x="32631" y="31088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6" name="Forma Livre: Forma 155">
                <a:extLst>
                  <a:ext uri="{FF2B5EF4-FFF2-40B4-BE49-F238E27FC236}">
                    <a16:creationId xmlns:a16="http://schemas.microsoft.com/office/drawing/2014/main" id="{054D416A-D4B6-4D30-BA94-4054052F3D64}"/>
                  </a:ext>
                </a:extLst>
              </p:cNvPr>
              <p:cNvSpPr/>
              <p:nvPr/>
            </p:nvSpPr>
            <p:spPr>
              <a:xfrm>
                <a:off x="8448342" y="2628654"/>
                <a:ext cx="41912" cy="54014"/>
              </a:xfrm>
              <a:custGeom>
                <a:avLst/>
                <a:gdLst>
                  <a:gd name="connsiteX0" fmla="*/ 20537 w 41911"/>
                  <a:gd name="connsiteY0" fmla="*/ 32828 h 54013"/>
                  <a:gd name="connsiteX1" fmla="*/ 6287 w 41911"/>
                  <a:gd name="connsiteY1" fmla="*/ 25866 h 54013"/>
                  <a:gd name="connsiteX2" fmla="*/ 1796 w 41911"/>
                  <a:gd name="connsiteY2" fmla="*/ 15724 h 54013"/>
                  <a:gd name="connsiteX3" fmla="*/ 7245 w 41911"/>
                  <a:gd name="connsiteY3" fmla="*/ 4441 h 54013"/>
                  <a:gd name="connsiteX4" fmla="*/ 21435 w 41911"/>
                  <a:gd name="connsiteY4" fmla="*/ 0 h 54013"/>
                  <a:gd name="connsiteX5" fmla="*/ 32033 w 41911"/>
                  <a:gd name="connsiteY5" fmla="*/ 2281 h 54013"/>
                  <a:gd name="connsiteX6" fmla="*/ 39277 w 41911"/>
                  <a:gd name="connsiteY6" fmla="*/ 8642 h 54013"/>
                  <a:gd name="connsiteX7" fmla="*/ 41852 w 41911"/>
                  <a:gd name="connsiteY7" fmla="*/ 17524 h 54013"/>
                  <a:gd name="connsiteX8" fmla="*/ 34188 w 41911"/>
                  <a:gd name="connsiteY8" fmla="*/ 17524 h 54013"/>
                  <a:gd name="connsiteX9" fmla="*/ 30835 w 41911"/>
                  <a:gd name="connsiteY9" fmla="*/ 9242 h 54013"/>
                  <a:gd name="connsiteX10" fmla="*/ 21435 w 41911"/>
                  <a:gd name="connsiteY10" fmla="*/ 6242 h 54013"/>
                  <a:gd name="connsiteX11" fmla="*/ 12633 w 41911"/>
                  <a:gd name="connsiteY11" fmla="*/ 8702 h 54013"/>
                  <a:gd name="connsiteX12" fmla="*/ 9460 w 41911"/>
                  <a:gd name="connsiteY12" fmla="*/ 15604 h 54013"/>
                  <a:gd name="connsiteX13" fmla="*/ 12454 w 41911"/>
                  <a:gd name="connsiteY13" fmla="*/ 21605 h 54013"/>
                  <a:gd name="connsiteX14" fmla="*/ 22632 w 41911"/>
                  <a:gd name="connsiteY14" fmla="*/ 26107 h 54013"/>
                  <a:gd name="connsiteX15" fmla="*/ 33889 w 41911"/>
                  <a:gd name="connsiteY15" fmla="*/ 30608 h 54013"/>
                  <a:gd name="connsiteX16" fmla="*/ 39936 w 41911"/>
                  <a:gd name="connsiteY16" fmla="*/ 36309 h 54013"/>
                  <a:gd name="connsiteX17" fmla="*/ 41912 w 41911"/>
                  <a:gd name="connsiteY17" fmla="*/ 43991 h 54013"/>
                  <a:gd name="connsiteX18" fmla="*/ 36463 w 41911"/>
                  <a:gd name="connsiteY18" fmla="*/ 55274 h 54013"/>
                  <a:gd name="connsiteX19" fmla="*/ 21854 w 41911"/>
                  <a:gd name="connsiteY19" fmla="*/ 59535 h 54013"/>
                  <a:gd name="connsiteX20" fmla="*/ 10777 w 41911"/>
                  <a:gd name="connsiteY20" fmla="*/ 57254 h 54013"/>
                  <a:gd name="connsiteX21" fmla="*/ 2814 w 41911"/>
                  <a:gd name="connsiteY21" fmla="*/ 51013 h 54013"/>
                  <a:gd name="connsiteX22" fmla="*/ 0 w 41911"/>
                  <a:gd name="connsiteY22" fmla="*/ 42011 h 54013"/>
                  <a:gd name="connsiteX23" fmla="*/ 7664 w 41911"/>
                  <a:gd name="connsiteY23" fmla="*/ 42011 h 54013"/>
                  <a:gd name="connsiteX24" fmla="*/ 11556 w 41911"/>
                  <a:gd name="connsiteY24" fmla="*/ 50293 h 54013"/>
                  <a:gd name="connsiteX25" fmla="*/ 21854 w 41911"/>
                  <a:gd name="connsiteY25" fmla="*/ 53353 h 54013"/>
                  <a:gd name="connsiteX26" fmla="*/ 31075 w 41911"/>
                  <a:gd name="connsiteY26" fmla="*/ 50893 h 54013"/>
                  <a:gd name="connsiteX27" fmla="*/ 34308 w 41911"/>
                  <a:gd name="connsiteY27" fmla="*/ 44171 h 54013"/>
                  <a:gd name="connsiteX28" fmla="*/ 31314 w 41911"/>
                  <a:gd name="connsiteY28" fmla="*/ 37569 h 54013"/>
                  <a:gd name="connsiteX29" fmla="*/ 20537 w 41911"/>
                  <a:gd name="connsiteY29" fmla="*/ 32828 h 5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1911" h="54013">
                    <a:moveTo>
                      <a:pt x="20537" y="32828"/>
                    </a:moveTo>
                    <a:cubicBezTo>
                      <a:pt x="14011" y="30968"/>
                      <a:pt x="9281" y="28627"/>
                      <a:pt x="6287" y="25866"/>
                    </a:cubicBezTo>
                    <a:cubicBezTo>
                      <a:pt x="3293" y="23106"/>
                      <a:pt x="1796" y="19745"/>
                      <a:pt x="1796" y="15724"/>
                    </a:cubicBezTo>
                    <a:cubicBezTo>
                      <a:pt x="1796" y="11163"/>
                      <a:pt x="3592" y="7382"/>
                      <a:pt x="7245" y="4441"/>
                    </a:cubicBezTo>
                    <a:cubicBezTo>
                      <a:pt x="10897" y="1440"/>
                      <a:pt x="15627" y="0"/>
                      <a:pt x="21435" y="0"/>
                    </a:cubicBezTo>
                    <a:cubicBezTo>
                      <a:pt x="25387" y="0"/>
                      <a:pt x="28919" y="780"/>
                      <a:pt x="32033" y="2281"/>
                    </a:cubicBezTo>
                    <a:cubicBezTo>
                      <a:pt x="35146" y="3841"/>
                      <a:pt x="37541" y="5941"/>
                      <a:pt x="39277" y="8642"/>
                    </a:cubicBezTo>
                    <a:cubicBezTo>
                      <a:pt x="41014" y="11343"/>
                      <a:pt x="41852" y="14284"/>
                      <a:pt x="41852" y="17524"/>
                    </a:cubicBezTo>
                    <a:lnTo>
                      <a:pt x="34188" y="17524"/>
                    </a:lnTo>
                    <a:cubicBezTo>
                      <a:pt x="34188" y="14044"/>
                      <a:pt x="33051" y="11283"/>
                      <a:pt x="30835" y="9242"/>
                    </a:cubicBezTo>
                    <a:cubicBezTo>
                      <a:pt x="28620" y="7262"/>
                      <a:pt x="25506" y="6242"/>
                      <a:pt x="21435" y="6242"/>
                    </a:cubicBezTo>
                    <a:cubicBezTo>
                      <a:pt x="17663" y="6242"/>
                      <a:pt x="14729" y="7082"/>
                      <a:pt x="12633" y="8702"/>
                    </a:cubicBezTo>
                    <a:cubicBezTo>
                      <a:pt x="10538" y="10383"/>
                      <a:pt x="9460" y="12663"/>
                      <a:pt x="9460" y="15604"/>
                    </a:cubicBezTo>
                    <a:cubicBezTo>
                      <a:pt x="9460" y="17944"/>
                      <a:pt x="10478" y="19985"/>
                      <a:pt x="12454" y="21605"/>
                    </a:cubicBezTo>
                    <a:cubicBezTo>
                      <a:pt x="14430" y="23226"/>
                      <a:pt x="17843" y="24726"/>
                      <a:pt x="22632" y="26107"/>
                    </a:cubicBezTo>
                    <a:cubicBezTo>
                      <a:pt x="27422" y="27487"/>
                      <a:pt x="31194" y="28927"/>
                      <a:pt x="33889" y="30608"/>
                    </a:cubicBezTo>
                    <a:cubicBezTo>
                      <a:pt x="36583" y="32228"/>
                      <a:pt x="38619" y="34149"/>
                      <a:pt x="39936" y="36309"/>
                    </a:cubicBezTo>
                    <a:cubicBezTo>
                      <a:pt x="41253" y="38470"/>
                      <a:pt x="41912" y="41050"/>
                      <a:pt x="41912" y="43991"/>
                    </a:cubicBezTo>
                    <a:cubicBezTo>
                      <a:pt x="41912" y="48672"/>
                      <a:pt x="40116" y="52453"/>
                      <a:pt x="36463" y="55274"/>
                    </a:cubicBezTo>
                    <a:cubicBezTo>
                      <a:pt x="32811" y="58095"/>
                      <a:pt x="27961" y="59535"/>
                      <a:pt x="21854" y="59535"/>
                    </a:cubicBezTo>
                    <a:cubicBezTo>
                      <a:pt x="17902" y="59535"/>
                      <a:pt x="14190" y="58755"/>
                      <a:pt x="10777" y="57254"/>
                    </a:cubicBezTo>
                    <a:cubicBezTo>
                      <a:pt x="7365" y="55754"/>
                      <a:pt x="4670" y="53653"/>
                      <a:pt x="2814" y="51013"/>
                    </a:cubicBezTo>
                    <a:cubicBezTo>
                      <a:pt x="958" y="48372"/>
                      <a:pt x="0" y="45371"/>
                      <a:pt x="0" y="42011"/>
                    </a:cubicBezTo>
                    <a:lnTo>
                      <a:pt x="7664" y="42011"/>
                    </a:lnTo>
                    <a:cubicBezTo>
                      <a:pt x="7664" y="45491"/>
                      <a:pt x="8921" y="48252"/>
                      <a:pt x="11556" y="50293"/>
                    </a:cubicBezTo>
                    <a:cubicBezTo>
                      <a:pt x="14130" y="52333"/>
                      <a:pt x="17543" y="53353"/>
                      <a:pt x="21854" y="53353"/>
                    </a:cubicBezTo>
                    <a:cubicBezTo>
                      <a:pt x="25866" y="53353"/>
                      <a:pt x="28919" y="52513"/>
                      <a:pt x="31075" y="50893"/>
                    </a:cubicBezTo>
                    <a:cubicBezTo>
                      <a:pt x="33230" y="49272"/>
                      <a:pt x="34308" y="46992"/>
                      <a:pt x="34308" y="44171"/>
                    </a:cubicBezTo>
                    <a:cubicBezTo>
                      <a:pt x="34308" y="41350"/>
                      <a:pt x="33290" y="39130"/>
                      <a:pt x="31314" y="37569"/>
                    </a:cubicBezTo>
                    <a:cubicBezTo>
                      <a:pt x="29338" y="36009"/>
                      <a:pt x="25746" y="34329"/>
                      <a:pt x="20537" y="32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82" name="Gráfico 18">
              <a:extLst>
                <a:ext uri="{FF2B5EF4-FFF2-40B4-BE49-F238E27FC236}">
                  <a16:creationId xmlns:a16="http://schemas.microsoft.com/office/drawing/2014/main" id="{0E13A61C-2DB5-4F7C-827A-5691FA8EB9F4}"/>
                </a:ext>
              </a:extLst>
            </p:cNvPr>
            <p:cNvGrpSpPr/>
            <p:nvPr/>
          </p:nvGrpSpPr>
          <p:grpSpPr>
            <a:xfrm>
              <a:off x="9680911" y="2643478"/>
              <a:ext cx="191597" cy="60015"/>
              <a:chOff x="9680911" y="2643478"/>
              <a:chExt cx="191597" cy="60015"/>
            </a:xfrm>
            <a:solidFill>
              <a:srgbClr val="000000"/>
            </a:solidFill>
          </p:grpSpPr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7C668261-0FB6-47B7-8D40-63A14CEA31F7}"/>
                  </a:ext>
                </a:extLst>
              </p:cNvPr>
              <p:cNvSpPr/>
              <p:nvPr/>
            </p:nvSpPr>
            <p:spPr>
              <a:xfrm>
                <a:off x="9680911" y="2643538"/>
                <a:ext cx="29937" cy="42011"/>
              </a:xfrm>
              <a:custGeom>
                <a:avLst/>
                <a:gdLst>
                  <a:gd name="connsiteX0" fmla="*/ 27722 w 29937"/>
                  <a:gd name="connsiteY0" fmla="*/ 43751 h 42010"/>
                  <a:gd name="connsiteX1" fmla="*/ 26704 w 29937"/>
                  <a:gd name="connsiteY1" fmla="*/ 39250 h 42010"/>
                  <a:gd name="connsiteX2" fmla="*/ 14490 w 29937"/>
                  <a:gd name="connsiteY2" fmla="*/ 44591 h 42010"/>
                  <a:gd name="connsiteX3" fmla="*/ 4071 w 29937"/>
                  <a:gd name="connsiteY3" fmla="*/ 40990 h 42010"/>
                  <a:gd name="connsiteX4" fmla="*/ 0 w 29937"/>
                  <a:gd name="connsiteY4" fmla="*/ 31868 h 42010"/>
                  <a:gd name="connsiteX5" fmla="*/ 5089 w 29937"/>
                  <a:gd name="connsiteY5" fmla="*/ 21425 h 42010"/>
                  <a:gd name="connsiteX6" fmla="*/ 19399 w 29937"/>
                  <a:gd name="connsiteY6" fmla="*/ 17704 h 42010"/>
                  <a:gd name="connsiteX7" fmla="*/ 26524 w 29937"/>
                  <a:gd name="connsiteY7" fmla="*/ 17704 h 42010"/>
                  <a:gd name="connsiteX8" fmla="*/ 26524 w 29937"/>
                  <a:gd name="connsiteY8" fmla="*/ 14344 h 42010"/>
                  <a:gd name="connsiteX9" fmla="*/ 24249 w 29937"/>
                  <a:gd name="connsiteY9" fmla="*/ 8222 h 42010"/>
                  <a:gd name="connsiteX10" fmla="*/ 17483 w 29937"/>
                  <a:gd name="connsiteY10" fmla="*/ 5941 h 42010"/>
                  <a:gd name="connsiteX11" fmla="*/ 10897 w 29937"/>
                  <a:gd name="connsiteY11" fmla="*/ 7922 h 42010"/>
                  <a:gd name="connsiteX12" fmla="*/ 8263 w 29937"/>
                  <a:gd name="connsiteY12" fmla="*/ 12723 h 42010"/>
                  <a:gd name="connsiteX13" fmla="*/ 898 w 29937"/>
                  <a:gd name="connsiteY13" fmla="*/ 12723 h 42010"/>
                  <a:gd name="connsiteX14" fmla="*/ 3173 w 29937"/>
                  <a:gd name="connsiteY14" fmla="*/ 6482 h 42010"/>
                  <a:gd name="connsiteX15" fmla="*/ 9340 w 29937"/>
                  <a:gd name="connsiteY15" fmla="*/ 1740 h 42010"/>
                  <a:gd name="connsiteX16" fmla="*/ 17902 w 29937"/>
                  <a:gd name="connsiteY16" fmla="*/ 0 h 42010"/>
                  <a:gd name="connsiteX17" fmla="*/ 29518 w 29937"/>
                  <a:gd name="connsiteY17" fmla="*/ 3721 h 42010"/>
                  <a:gd name="connsiteX18" fmla="*/ 33889 w 29937"/>
                  <a:gd name="connsiteY18" fmla="*/ 13923 h 42010"/>
                  <a:gd name="connsiteX19" fmla="*/ 33889 w 29937"/>
                  <a:gd name="connsiteY19" fmla="*/ 33728 h 42010"/>
                  <a:gd name="connsiteX20" fmla="*/ 35386 w 29937"/>
                  <a:gd name="connsiteY20" fmla="*/ 43151 h 42010"/>
                  <a:gd name="connsiteX21" fmla="*/ 35386 w 29937"/>
                  <a:gd name="connsiteY21" fmla="*/ 43811 h 42010"/>
                  <a:gd name="connsiteX22" fmla="*/ 27722 w 29937"/>
                  <a:gd name="connsiteY22" fmla="*/ 43811 h 42010"/>
                  <a:gd name="connsiteX23" fmla="*/ 15507 w 29937"/>
                  <a:gd name="connsiteY23" fmla="*/ 38110 h 42010"/>
                  <a:gd name="connsiteX24" fmla="*/ 22034 w 29937"/>
                  <a:gd name="connsiteY24" fmla="*/ 36309 h 42010"/>
                  <a:gd name="connsiteX25" fmla="*/ 26524 w 29937"/>
                  <a:gd name="connsiteY25" fmla="*/ 31688 h 42010"/>
                  <a:gd name="connsiteX26" fmla="*/ 26524 w 29937"/>
                  <a:gd name="connsiteY26" fmla="*/ 22866 h 42010"/>
                  <a:gd name="connsiteX27" fmla="*/ 20776 w 29937"/>
                  <a:gd name="connsiteY27" fmla="*/ 22866 h 42010"/>
                  <a:gd name="connsiteX28" fmla="*/ 7305 w 29937"/>
                  <a:gd name="connsiteY28" fmla="*/ 30788 h 42010"/>
                  <a:gd name="connsiteX29" fmla="*/ 9580 w 29937"/>
                  <a:gd name="connsiteY29" fmla="*/ 36189 h 42010"/>
                  <a:gd name="connsiteX30" fmla="*/ 15507 w 29937"/>
                  <a:gd name="connsiteY30" fmla="*/ 38110 h 4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937" h="42010">
                    <a:moveTo>
                      <a:pt x="27722" y="43751"/>
                    </a:moveTo>
                    <a:cubicBezTo>
                      <a:pt x="27303" y="42911"/>
                      <a:pt x="26943" y="41410"/>
                      <a:pt x="26704" y="39250"/>
                    </a:cubicBezTo>
                    <a:cubicBezTo>
                      <a:pt x="23291" y="42791"/>
                      <a:pt x="19220" y="44591"/>
                      <a:pt x="14490" y="44591"/>
                    </a:cubicBezTo>
                    <a:cubicBezTo>
                      <a:pt x="10238" y="44591"/>
                      <a:pt x="6766" y="43391"/>
                      <a:pt x="4071" y="40990"/>
                    </a:cubicBezTo>
                    <a:cubicBezTo>
                      <a:pt x="1377" y="38590"/>
                      <a:pt x="0" y="35529"/>
                      <a:pt x="0" y="31868"/>
                    </a:cubicBezTo>
                    <a:cubicBezTo>
                      <a:pt x="0" y="27367"/>
                      <a:pt x="1676" y="23886"/>
                      <a:pt x="5089" y="21425"/>
                    </a:cubicBezTo>
                    <a:cubicBezTo>
                      <a:pt x="8502" y="18965"/>
                      <a:pt x="13292" y="17704"/>
                      <a:pt x="19399" y="17704"/>
                    </a:cubicBezTo>
                    <a:lnTo>
                      <a:pt x="26524" y="17704"/>
                    </a:lnTo>
                    <a:lnTo>
                      <a:pt x="26524" y="14344"/>
                    </a:lnTo>
                    <a:cubicBezTo>
                      <a:pt x="26524" y="11763"/>
                      <a:pt x="25746" y="9722"/>
                      <a:pt x="24249" y="8222"/>
                    </a:cubicBezTo>
                    <a:cubicBezTo>
                      <a:pt x="22692" y="6722"/>
                      <a:pt x="20477" y="5941"/>
                      <a:pt x="17483" y="5941"/>
                    </a:cubicBezTo>
                    <a:cubicBezTo>
                      <a:pt x="14849" y="5941"/>
                      <a:pt x="12693" y="6602"/>
                      <a:pt x="10897" y="7922"/>
                    </a:cubicBezTo>
                    <a:cubicBezTo>
                      <a:pt x="9101" y="9242"/>
                      <a:pt x="8263" y="10863"/>
                      <a:pt x="8263" y="12723"/>
                    </a:cubicBezTo>
                    <a:lnTo>
                      <a:pt x="898" y="12723"/>
                    </a:lnTo>
                    <a:cubicBezTo>
                      <a:pt x="898" y="10563"/>
                      <a:pt x="1676" y="8522"/>
                      <a:pt x="3173" y="6482"/>
                    </a:cubicBezTo>
                    <a:cubicBezTo>
                      <a:pt x="4670" y="4501"/>
                      <a:pt x="6766" y="2881"/>
                      <a:pt x="9340" y="1740"/>
                    </a:cubicBezTo>
                    <a:cubicBezTo>
                      <a:pt x="11975" y="600"/>
                      <a:pt x="14789" y="0"/>
                      <a:pt x="17902" y="0"/>
                    </a:cubicBezTo>
                    <a:cubicBezTo>
                      <a:pt x="22872" y="0"/>
                      <a:pt x="26704" y="1260"/>
                      <a:pt x="29518" y="3721"/>
                    </a:cubicBezTo>
                    <a:cubicBezTo>
                      <a:pt x="32332" y="6182"/>
                      <a:pt x="33769" y="9602"/>
                      <a:pt x="33889" y="13923"/>
                    </a:cubicBezTo>
                    <a:lnTo>
                      <a:pt x="33889" y="33728"/>
                    </a:lnTo>
                    <a:cubicBezTo>
                      <a:pt x="33889" y="37689"/>
                      <a:pt x="34368" y="40810"/>
                      <a:pt x="35386" y="43151"/>
                    </a:cubicBezTo>
                    <a:lnTo>
                      <a:pt x="35386" y="43811"/>
                    </a:lnTo>
                    <a:lnTo>
                      <a:pt x="27722" y="43811"/>
                    </a:lnTo>
                    <a:close/>
                    <a:moveTo>
                      <a:pt x="15507" y="38110"/>
                    </a:moveTo>
                    <a:cubicBezTo>
                      <a:pt x="17783" y="38110"/>
                      <a:pt x="19998" y="37509"/>
                      <a:pt x="22034" y="36309"/>
                    </a:cubicBezTo>
                    <a:cubicBezTo>
                      <a:pt x="24069" y="35109"/>
                      <a:pt x="25566" y="33548"/>
                      <a:pt x="26524" y="31688"/>
                    </a:cubicBezTo>
                    <a:lnTo>
                      <a:pt x="26524" y="22866"/>
                    </a:lnTo>
                    <a:lnTo>
                      <a:pt x="20776" y="22866"/>
                    </a:lnTo>
                    <a:cubicBezTo>
                      <a:pt x="11795" y="22866"/>
                      <a:pt x="7305" y="25506"/>
                      <a:pt x="7305" y="30788"/>
                    </a:cubicBezTo>
                    <a:cubicBezTo>
                      <a:pt x="7305" y="33068"/>
                      <a:pt x="8083" y="34869"/>
                      <a:pt x="9580" y="36189"/>
                    </a:cubicBezTo>
                    <a:cubicBezTo>
                      <a:pt x="11077" y="37509"/>
                      <a:pt x="13112" y="38110"/>
                      <a:pt x="15507" y="38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4" name="Forma Livre: Forma 143">
                <a:extLst>
                  <a:ext uri="{FF2B5EF4-FFF2-40B4-BE49-F238E27FC236}">
                    <a16:creationId xmlns:a16="http://schemas.microsoft.com/office/drawing/2014/main" id="{0F7D97E2-A5D3-486B-9D92-1E75BFCA89FE}"/>
                  </a:ext>
                </a:extLst>
              </p:cNvPr>
              <p:cNvSpPr/>
              <p:nvPr/>
            </p:nvSpPr>
            <p:spPr>
              <a:xfrm>
                <a:off x="9724559" y="2643538"/>
                <a:ext cx="35924" cy="60015"/>
              </a:xfrm>
              <a:custGeom>
                <a:avLst/>
                <a:gdLst>
                  <a:gd name="connsiteX0" fmla="*/ 0 w 35924"/>
                  <a:gd name="connsiteY0" fmla="*/ 21905 h 60015"/>
                  <a:gd name="connsiteX1" fmla="*/ 4610 w 35924"/>
                  <a:gd name="connsiteY1" fmla="*/ 5941 h 60015"/>
                  <a:gd name="connsiteX2" fmla="*/ 16884 w 35924"/>
                  <a:gd name="connsiteY2" fmla="*/ 0 h 60015"/>
                  <a:gd name="connsiteX3" fmla="*/ 29099 w 35924"/>
                  <a:gd name="connsiteY3" fmla="*/ 5581 h 60015"/>
                  <a:gd name="connsiteX4" fmla="*/ 29458 w 35924"/>
                  <a:gd name="connsiteY4" fmla="*/ 840 h 60015"/>
                  <a:gd name="connsiteX5" fmla="*/ 36164 w 35924"/>
                  <a:gd name="connsiteY5" fmla="*/ 840 h 60015"/>
                  <a:gd name="connsiteX6" fmla="*/ 36164 w 35924"/>
                  <a:gd name="connsiteY6" fmla="*/ 42791 h 60015"/>
                  <a:gd name="connsiteX7" fmla="*/ 31254 w 35924"/>
                  <a:gd name="connsiteY7" fmla="*/ 55934 h 60015"/>
                  <a:gd name="connsiteX8" fmla="*/ 18022 w 35924"/>
                  <a:gd name="connsiteY8" fmla="*/ 60735 h 60015"/>
                  <a:gd name="connsiteX9" fmla="*/ 8921 w 35924"/>
                  <a:gd name="connsiteY9" fmla="*/ 58755 h 60015"/>
                  <a:gd name="connsiteX10" fmla="*/ 2155 w 35924"/>
                  <a:gd name="connsiteY10" fmla="*/ 53293 h 60015"/>
                  <a:gd name="connsiteX11" fmla="*/ 5927 w 35924"/>
                  <a:gd name="connsiteY11" fmla="*/ 48912 h 60015"/>
                  <a:gd name="connsiteX12" fmla="*/ 17483 w 35924"/>
                  <a:gd name="connsiteY12" fmla="*/ 54734 h 60015"/>
                  <a:gd name="connsiteX13" fmla="*/ 25806 w 35924"/>
                  <a:gd name="connsiteY13" fmla="*/ 51733 h 60015"/>
                  <a:gd name="connsiteX14" fmla="*/ 28799 w 35924"/>
                  <a:gd name="connsiteY14" fmla="*/ 43211 h 60015"/>
                  <a:gd name="connsiteX15" fmla="*/ 28799 w 35924"/>
                  <a:gd name="connsiteY15" fmla="*/ 39490 h 60015"/>
                  <a:gd name="connsiteX16" fmla="*/ 16765 w 35924"/>
                  <a:gd name="connsiteY16" fmla="*/ 44591 h 60015"/>
                  <a:gd name="connsiteX17" fmla="*/ 4550 w 35924"/>
                  <a:gd name="connsiteY17" fmla="*/ 38530 h 60015"/>
                  <a:gd name="connsiteX18" fmla="*/ 0 w 35924"/>
                  <a:gd name="connsiteY18" fmla="*/ 21905 h 60015"/>
                  <a:gd name="connsiteX19" fmla="*/ 7364 w 35924"/>
                  <a:gd name="connsiteY19" fmla="*/ 22686 h 60015"/>
                  <a:gd name="connsiteX20" fmla="*/ 10358 w 35924"/>
                  <a:gd name="connsiteY20" fmla="*/ 34089 h 60015"/>
                  <a:gd name="connsiteX21" fmla="*/ 18681 w 35924"/>
                  <a:gd name="connsiteY21" fmla="*/ 38230 h 60015"/>
                  <a:gd name="connsiteX22" fmla="*/ 28859 w 35924"/>
                  <a:gd name="connsiteY22" fmla="*/ 31928 h 60015"/>
                  <a:gd name="connsiteX23" fmla="*/ 28859 w 35924"/>
                  <a:gd name="connsiteY23" fmla="*/ 12303 h 60015"/>
                  <a:gd name="connsiteX24" fmla="*/ 18741 w 35924"/>
                  <a:gd name="connsiteY24" fmla="*/ 6122 h 60015"/>
                  <a:gd name="connsiteX25" fmla="*/ 10358 w 35924"/>
                  <a:gd name="connsiteY25" fmla="*/ 10323 h 60015"/>
                  <a:gd name="connsiteX26" fmla="*/ 7364 w 35924"/>
                  <a:gd name="connsiteY26" fmla="*/ 22686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5924" h="60015">
                    <a:moveTo>
                      <a:pt x="0" y="21905"/>
                    </a:moveTo>
                    <a:cubicBezTo>
                      <a:pt x="0" y="15184"/>
                      <a:pt x="1557" y="9902"/>
                      <a:pt x="4610" y="5941"/>
                    </a:cubicBezTo>
                    <a:cubicBezTo>
                      <a:pt x="7664" y="1980"/>
                      <a:pt x="11795" y="0"/>
                      <a:pt x="16884" y="0"/>
                    </a:cubicBezTo>
                    <a:cubicBezTo>
                      <a:pt x="22094" y="0"/>
                      <a:pt x="26225" y="1860"/>
                      <a:pt x="29099" y="5581"/>
                    </a:cubicBezTo>
                    <a:lnTo>
                      <a:pt x="29458" y="840"/>
                    </a:lnTo>
                    <a:lnTo>
                      <a:pt x="36164" y="840"/>
                    </a:lnTo>
                    <a:lnTo>
                      <a:pt x="36164" y="42791"/>
                    </a:lnTo>
                    <a:cubicBezTo>
                      <a:pt x="36164" y="48372"/>
                      <a:pt x="34547" y="52753"/>
                      <a:pt x="31254" y="55934"/>
                    </a:cubicBezTo>
                    <a:cubicBezTo>
                      <a:pt x="27961" y="59115"/>
                      <a:pt x="23530" y="60735"/>
                      <a:pt x="18022" y="60735"/>
                    </a:cubicBezTo>
                    <a:cubicBezTo>
                      <a:pt x="14909" y="60735"/>
                      <a:pt x="11915" y="60075"/>
                      <a:pt x="8921" y="58755"/>
                    </a:cubicBezTo>
                    <a:cubicBezTo>
                      <a:pt x="5927" y="57434"/>
                      <a:pt x="3712" y="55634"/>
                      <a:pt x="2155" y="53293"/>
                    </a:cubicBezTo>
                    <a:lnTo>
                      <a:pt x="5927" y="48912"/>
                    </a:lnTo>
                    <a:cubicBezTo>
                      <a:pt x="9101" y="52813"/>
                      <a:pt x="12933" y="54734"/>
                      <a:pt x="17483" y="54734"/>
                    </a:cubicBezTo>
                    <a:cubicBezTo>
                      <a:pt x="21076" y="54734"/>
                      <a:pt x="23830" y="53713"/>
                      <a:pt x="25806" y="51733"/>
                    </a:cubicBezTo>
                    <a:cubicBezTo>
                      <a:pt x="27782" y="49692"/>
                      <a:pt x="28799" y="46872"/>
                      <a:pt x="28799" y="43211"/>
                    </a:cubicBezTo>
                    <a:lnTo>
                      <a:pt x="28799" y="39490"/>
                    </a:lnTo>
                    <a:cubicBezTo>
                      <a:pt x="25865" y="42911"/>
                      <a:pt x="21854" y="44591"/>
                      <a:pt x="16765" y="44591"/>
                    </a:cubicBezTo>
                    <a:cubicBezTo>
                      <a:pt x="11735" y="44591"/>
                      <a:pt x="7664" y="42551"/>
                      <a:pt x="4550" y="38530"/>
                    </a:cubicBezTo>
                    <a:cubicBezTo>
                      <a:pt x="1437" y="34509"/>
                      <a:pt x="0" y="28867"/>
                      <a:pt x="0" y="21905"/>
                    </a:cubicBezTo>
                    <a:close/>
                    <a:moveTo>
                      <a:pt x="7364" y="22686"/>
                    </a:moveTo>
                    <a:cubicBezTo>
                      <a:pt x="7364" y="27547"/>
                      <a:pt x="8382" y="31328"/>
                      <a:pt x="10358" y="34089"/>
                    </a:cubicBezTo>
                    <a:cubicBezTo>
                      <a:pt x="12334" y="36849"/>
                      <a:pt x="15088" y="38230"/>
                      <a:pt x="18681" y="38230"/>
                    </a:cubicBezTo>
                    <a:cubicBezTo>
                      <a:pt x="23291" y="38230"/>
                      <a:pt x="26704" y="36129"/>
                      <a:pt x="28859" y="31928"/>
                    </a:cubicBezTo>
                    <a:lnTo>
                      <a:pt x="28859" y="12303"/>
                    </a:lnTo>
                    <a:cubicBezTo>
                      <a:pt x="26584" y="8222"/>
                      <a:pt x="23231" y="6122"/>
                      <a:pt x="18741" y="6122"/>
                    </a:cubicBezTo>
                    <a:cubicBezTo>
                      <a:pt x="15148" y="6122"/>
                      <a:pt x="12394" y="7502"/>
                      <a:pt x="10358" y="10323"/>
                    </a:cubicBezTo>
                    <a:cubicBezTo>
                      <a:pt x="8382" y="13143"/>
                      <a:pt x="7364" y="17284"/>
                      <a:pt x="7364" y="2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5" name="Forma Livre: Forma 144">
                <a:extLst>
                  <a:ext uri="{FF2B5EF4-FFF2-40B4-BE49-F238E27FC236}">
                    <a16:creationId xmlns:a16="http://schemas.microsoft.com/office/drawing/2014/main" id="{DAD148D3-206E-4FBD-9BDC-4F88F6AE4C10}"/>
                  </a:ext>
                </a:extLst>
              </p:cNvPr>
              <p:cNvSpPr/>
              <p:nvPr/>
            </p:nvSpPr>
            <p:spPr>
              <a:xfrm>
                <a:off x="9769883" y="2643478"/>
                <a:ext cx="35924" cy="42011"/>
              </a:xfrm>
              <a:custGeom>
                <a:avLst/>
                <a:gdLst>
                  <a:gd name="connsiteX0" fmla="*/ 0 w 35924"/>
                  <a:gd name="connsiteY0" fmla="*/ 21906 h 42010"/>
                  <a:gd name="connsiteX1" fmla="*/ 2455 w 35924"/>
                  <a:gd name="connsiteY1" fmla="*/ 10563 h 42010"/>
                  <a:gd name="connsiteX2" fmla="*/ 9341 w 35924"/>
                  <a:gd name="connsiteY2" fmla="*/ 2761 h 42010"/>
                  <a:gd name="connsiteX3" fmla="*/ 19459 w 35924"/>
                  <a:gd name="connsiteY3" fmla="*/ 0 h 42010"/>
                  <a:gd name="connsiteX4" fmla="*/ 33649 w 35924"/>
                  <a:gd name="connsiteY4" fmla="*/ 6062 h 42010"/>
                  <a:gd name="connsiteX5" fmla="*/ 39038 w 35924"/>
                  <a:gd name="connsiteY5" fmla="*/ 22206 h 42010"/>
                  <a:gd name="connsiteX6" fmla="*/ 39038 w 35924"/>
                  <a:gd name="connsiteY6" fmla="*/ 22746 h 42010"/>
                  <a:gd name="connsiteX7" fmla="*/ 36643 w 35924"/>
                  <a:gd name="connsiteY7" fmla="*/ 34029 h 42010"/>
                  <a:gd name="connsiteX8" fmla="*/ 29817 w 35924"/>
                  <a:gd name="connsiteY8" fmla="*/ 41770 h 42010"/>
                  <a:gd name="connsiteX9" fmla="*/ 19579 w 35924"/>
                  <a:gd name="connsiteY9" fmla="*/ 44531 h 42010"/>
                  <a:gd name="connsiteX10" fmla="*/ 5449 w 35924"/>
                  <a:gd name="connsiteY10" fmla="*/ 38470 h 42010"/>
                  <a:gd name="connsiteX11" fmla="*/ 60 w 35924"/>
                  <a:gd name="connsiteY11" fmla="*/ 22386 h 42010"/>
                  <a:gd name="connsiteX12" fmla="*/ 60 w 35924"/>
                  <a:gd name="connsiteY12" fmla="*/ 21906 h 42010"/>
                  <a:gd name="connsiteX13" fmla="*/ 7365 w 35924"/>
                  <a:gd name="connsiteY13" fmla="*/ 22746 h 42010"/>
                  <a:gd name="connsiteX14" fmla="*/ 10658 w 35924"/>
                  <a:gd name="connsiteY14" fmla="*/ 34209 h 42010"/>
                  <a:gd name="connsiteX15" fmla="*/ 19519 w 35924"/>
                  <a:gd name="connsiteY15" fmla="*/ 38530 h 42010"/>
                  <a:gd name="connsiteX16" fmla="*/ 28380 w 35924"/>
                  <a:gd name="connsiteY16" fmla="*/ 34149 h 42010"/>
                  <a:gd name="connsiteX17" fmla="*/ 31673 w 35924"/>
                  <a:gd name="connsiteY17" fmla="*/ 21845 h 42010"/>
                  <a:gd name="connsiteX18" fmla="*/ 28321 w 35924"/>
                  <a:gd name="connsiteY18" fmla="*/ 10383 h 42010"/>
                  <a:gd name="connsiteX19" fmla="*/ 19399 w 35924"/>
                  <a:gd name="connsiteY19" fmla="*/ 6002 h 42010"/>
                  <a:gd name="connsiteX20" fmla="*/ 10658 w 35924"/>
                  <a:gd name="connsiteY20" fmla="*/ 10323 h 42010"/>
                  <a:gd name="connsiteX21" fmla="*/ 7365 w 35924"/>
                  <a:gd name="connsiteY21" fmla="*/ 22746 h 4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924" h="42010">
                    <a:moveTo>
                      <a:pt x="0" y="21906"/>
                    </a:moveTo>
                    <a:cubicBezTo>
                      <a:pt x="0" y="17704"/>
                      <a:pt x="838" y="13924"/>
                      <a:pt x="2455" y="10563"/>
                    </a:cubicBezTo>
                    <a:cubicBezTo>
                      <a:pt x="4131" y="7202"/>
                      <a:pt x="6407" y="4621"/>
                      <a:pt x="9341" y="2761"/>
                    </a:cubicBezTo>
                    <a:cubicBezTo>
                      <a:pt x="12274" y="960"/>
                      <a:pt x="15627" y="0"/>
                      <a:pt x="19459" y="0"/>
                    </a:cubicBezTo>
                    <a:cubicBezTo>
                      <a:pt x="25267" y="0"/>
                      <a:pt x="29997" y="2041"/>
                      <a:pt x="33649" y="6062"/>
                    </a:cubicBezTo>
                    <a:cubicBezTo>
                      <a:pt x="37302" y="10083"/>
                      <a:pt x="39038" y="15484"/>
                      <a:pt x="39038" y="22206"/>
                    </a:cubicBezTo>
                    <a:lnTo>
                      <a:pt x="39038" y="22746"/>
                    </a:lnTo>
                    <a:cubicBezTo>
                      <a:pt x="39038" y="26947"/>
                      <a:pt x="38260" y="30668"/>
                      <a:pt x="36643" y="34029"/>
                    </a:cubicBezTo>
                    <a:cubicBezTo>
                      <a:pt x="35026" y="37329"/>
                      <a:pt x="32751" y="39970"/>
                      <a:pt x="29817" y="41770"/>
                    </a:cubicBezTo>
                    <a:cubicBezTo>
                      <a:pt x="26824" y="43631"/>
                      <a:pt x="23411" y="44531"/>
                      <a:pt x="19579" y="44531"/>
                    </a:cubicBezTo>
                    <a:cubicBezTo>
                      <a:pt x="13771" y="44531"/>
                      <a:pt x="9041" y="42491"/>
                      <a:pt x="5449" y="38470"/>
                    </a:cubicBezTo>
                    <a:cubicBezTo>
                      <a:pt x="1856" y="34449"/>
                      <a:pt x="60" y="29047"/>
                      <a:pt x="60" y="22386"/>
                    </a:cubicBezTo>
                    <a:lnTo>
                      <a:pt x="60" y="21906"/>
                    </a:lnTo>
                    <a:close/>
                    <a:moveTo>
                      <a:pt x="7365" y="22746"/>
                    </a:moveTo>
                    <a:cubicBezTo>
                      <a:pt x="7365" y="27487"/>
                      <a:pt x="8442" y="31328"/>
                      <a:pt x="10658" y="34209"/>
                    </a:cubicBezTo>
                    <a:cubicBezTo>
                      <a:pt x="12873" y="37089"/>
                      <a:pt x="15807" y="38530"/>
                      <a:pt x="19519" y="38530"/>
                    </a:cubicBezTo>
                    <a:cubicBezTo>
                      <a:pt x="23231" y="38530"/>
                      <a:pt x="26225" y="37089"/>
                      <a:pt x="28380" y="34149"/>
                    </a:cubicBezTo>
                    <a:cubicBezTo>
                      <a:pt x="30596" y="31208"/>
                      <a:pt x="31673" y="27127"/>
                      <a:pt x="31673" y="21845"/>
                    </a:cubicBezTo>
                    <a:cubicBezTo>
                      <a:pt x="31673" y="17104"/>
                      <a:pt x="30536" y="13323"/>
                      <a:pt x="28321" y="10383"/>
                    </a:cubicBezTo>
                    <a:cubicBezTo>
                      <a:pt x="26105" y="7442"/>
                      <a:pt x="23112" y="6002"/>
                      <a:pt x="19399" y="6002"/>
                    </a:cubicBezTo>
                    <a:cubicBezTo>
                      <a:pt x="15747" y="6002"/>
                      <a:pt x="12873" y="7442"/>
                      <a:pt x="10658" y="10323"/>
                    </a:cubicBezTo>
                    <a:cubicBezTo>
                      <a:pt x="8502" y="13263"/>
                      <a:pt x="7365" y="17404"/>
                      <a:pt x="7365" y="22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0DBF02BD-0334-44E7-B946-1C93E873EF2F}"/>
                  </a:ext>
                </a:extLst>
              </p:cNvPr>
              <p:cNvSpPr/>
              <p:nvPr/>
            </p:nvSpPr>
            <p:spPr>
              <a:xfrm>
                <a:off x="9818142" y="2643478"/>
                <a:ext cx="17962" cy="42011"/>
              </a:xfrm>
              <a:custGeom>
                <a:avLst/>
                <a:gdLst>
                  <a:gd name="connsiteX0" fmla="*/ 20716 w 17962"/>
                  <a:gd name="connsiteY0" fmla="*/ 7382 h 42010"/>
                  <a:gd name="connsiteX1" fmla="*/ 17124 w 17962"/>
                  <a:gd name="connsiteY1" fmla="*/ 7082 h 42010"/>
                  <a:gd name="connsiteX2" fmla="*/ 7305 w 17962"/>
                  <a:gd name="connsiteY2" fmla="*/ 13263 h 42010"/>
                  <a:gd name="connsiteX3" fmla="*/ 7305 w 17962"/>
                  <a:gd name="connsiteY3" fmla="*/ 43751 h 42010"/>
                  <a:gd name="connsiteX4" fmla="*/ 0 w 17962"/>
                  <a:gd name="connsiteY4" fmla="*/ 43751 h 42010"/>
                  <a:gd name="connsiteX5" fmla="*/ 0 w 17962"/>
                  <a:gd name="connsiteY5" fmla="*/ 780 h 42010"/>
                  <a:gd name="connsiteX6" fmla="*/ 7125 w 17962"/>
                  <a:gd name="connsiteY6" fmla="*/ 780 h 42010"/>
                  <a:gd name="connsiteX7" fmla="*/ 7245 w 17962"/>
                  <a:gd name="connsiteY7" fmla="*/ 5761 h 42010"/>
                  <a:gd name="connsiteX8" fmla="*/ 17483 w 17962"/>
                  <a:gd name="connsiteY8" fmla="*/ 0 h 42010"/>
                  <a:gd name="connsiteX9" fmla="*/ 20716 w 17962"/>
                  <a:gd name="connsiteY9" fmla="*/ 540 h 42010"/>
                  <a:gd name="connsiteX10" fmla="*/ 20716 w 17962"/>
                  <a:gd name="connsiteY10" fmla="*/ 7382 h 4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2010">
                    <a:moveTo>
                      <a:pt x="20716" y="7382"/>
                    </a:moveTo>
                    <a:cubicBezTo>
                      <a:pt x="19579" y="7202"/>
                      <a:pt x="18381" y="7082"/>
                      <a:pt x="17124" y="7082"/>
                    </a:cubicBezTo>
                    <a:cubicBezTo>
                      <a:pt x="12334" y="7082"/>
                      <a:pt x="9041" y="9122"/>
                      <a:pt x="7305" y="13263"/>
                    </a:cubicBezTo>
                    <a:lnTo>
                      <a:pt x="7305" y="43751"/>
                    </a:lnTo>
                    <a:lnTo>
                      <a:pt x="0" y="43751"/>
                    </a:lnTo>
                    <a:lnTo>
                      <a:pt x="0" y="780"/>
                    </a:lnTo>
                    <a:lnTo>
                      <a:pt x="7125" y="780"/>
                    </a:lnTo>
                    <a:lnTo>
                      <a:pt x="7245" y="5761"/>
                    </a:lnTo>
                    <a:cubicBezTo>
                      <a:pt x="9640" y="1921"/>
                      <a:pt x="13053" y="0"/>
                      <a:pt x="17483" y="0"/>
                    </a:cubicBezTo>
                    <a:cubicBezTo>
                      <a:pt x="18920" y="0"/>
                      <a:pt x="19998" y="180"/>
                      <a:pt x="20716" y="540"/>
                    </a:cubicBezTo>
                    <a:lnTo>
                      <a:pt x="20716" y="738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7" name="Forma Livre: Forma 146">
                <a:extLst>
                  <a:ext uri="{FF2B5EF4-FFF2-40B4-BE49-F238E27FC236}">
                    <a16:creationId xmlns:a16="http://schemas.microsoft.com/office/drawing/2014/main" id="{75CA3715-3851-4136-BE82-C478230E98A5}"/>
                  </a:ext>
                </a:extLst>
              </p:cNvPr>
              <p:cNvSpPr/>
              <p:nvPr/>
            </p:nvSpPr>
            <p:spPr>
              <a:xfrm>
                <a:off x="9842750" y="2643538"/>
                <a:ext cx="29937" cy="42011"/>
              </a:xfrm>
              <a:custGeom>
                <a:avLst/>
                <a:gdLst>
                  <a:gd name="connsiteX0" fmla="*/ 27722 w 29937"/>
                  <a:gd name="connsiteY0" fmla="*/ 43751 h 42010"/>
                  <a:gd name="connsiteX1" fmla="*/ 26704 w 29937"/>
                  <a:gd name="connsiteY1" fmla="*/ 39250 h 42010"/>
                  <a:gd name="connsiteX2" fmla="*/ 14490 w 29937"/>
                  <a:gd name="connsiteY2" fmla="*/ 44591 h 42010"/>
                  <a:gd name="connsiteX3" fmla="*/ 4071 w 29937"/>
                  <a:gd name="connsiteY3" fmla="*/ 40990 h 42010"/>
                  <a:gd name="connsiteX4" fmla="*/ 0 w 29937"/>
                  <a:gd name="connsiteY4" fmla="*/ 31868 h 42010"/>
                  <a:gd name="connsiteX5" fmla="*/ 5089 w 29937"/>
                  <a:gd name="connsiteY5" fmla="*/ 21425 h 42010"/>
                  <a:gd name="connsiteX6" fmla="*/ 19399 w 29937"/>
                  <a:gd name="connsiteY6" fmla="*/ 17704 h 42010"/>
                  <a:gd name="connsiteX7" fmla="*/ 26524 w 29937"/>
                  <a:gd name="connsiteY7" fmla="*/ 17704 h 42010"/>
                  <a:gd name="connsiteX8" fmla="*/ 26524 w 29937"/>
                  <a:gd name="connsiteY8" fmla="*/ 14344 h 42010"/>
                  <a:gd name="connsiteX9" fmla="*/ 24249 w 29937"/>
                  <a:gd name="connsiteY9" fmla="*/ 8222 h 42010"/>
                  <a:gd name="connsiteX10" fmla="*/ 17483 w 29937"/>
                  <a:gd name="connsiteY10" fmla="*/ 5941 h 42010"/>
                  <a:gd name="connsiteX11" fmla="*/ 10897 w 29937"/>
                  <a:gd name="connsiteY11" fmla="*/ 7922 h 42010"/>
                  <a:gd name="connsiteX12" fmla="*/ 8263 w 29937"/>
                  <a:gd name="connsiteY12" fmla="*/ 12723 h 42010"/>
                  <a:gd name="connsiteX13" fmla="*/ 898 w 29937"/>
                  <a:gd name="connsiteY13" fmla="*/ 12723 h 42010"/>
                  <a:gd name="connsiteX14" fmla="*/ 3173 w 29937"/>
                  <a:gd name="connsiteY14" fmla="*/ 6482 h 42010"/>
                  <a:gd name="connsiteX15" fmla="*/ 9340 w 29937"/>
                  <a:gd name="connsiteY15" fmla="*/ 1740 h 42010"/>
                  <a:gd name="connsiteX16" fmla="*/ 17902 w 29937"/>
                  <a:gd name="connsiteY16" fmla="*/ 0 h 42010"/>
                  <a:gd name="connsiteX17" fmla="*/ 29518 w 29937"/>
                  <a:gd name="connsiteY17" fmla="*/ 3721 h 42010"/>
                  <a:gd name="connsiteX18" fmla="*/ 33889 w 29937"/>
                  <a:gd name="connsiteY18" fmla="*/ 13923 h 42010"/>
                  <a:gd name="connsiteX19" fmla="*/ 33889 w 29937"/>
                  <a:gd name="connsiteY19" fmla="*/ 33728 h 42010"/>
                  <a:gd name="connsiteX20" fmla="*/ 35386 w 29937"/>
                  <a:gd name="connsiteY20" fmla="*/ 43151 h 42010"/>
                  <a:gd name="connsiteX21" fmla="*/ 35386 w 29937"/>
                  <a:gd name="connsiteY21" fmla="*/ 43811 h 42010"/>
                  <a:gd name="connsiteX22" fmla="*/ 27722 w 29937"/>
                  <a:gd name="connsiteY22" fmla="*/ 43811 h 42010"/>
                  <a:gd name="connsiteX23" fmla="*/ 15567 w 29937"/>
                  <a:gd name="connsiteY23" fmla="*/ 38110 h 42010"/>
                  <a:gd name="connsiteX24" fmla="*/ 22094 w 29937"/>
                  <a:gd name="connsiteY24" fmla="*/ 36309 h 42010"/>
                  <a:gd name="connsiteX25" fmla="*/ 26584 w 29937"/>
                  <a:gd name="connsiteY25" fmla="*/ 31688 h 42010"/>
                  <a:gd name="connsiteX26" fmla="*/ 26584 w 29937"/>
                  <a:gd name="connsiteY26" fmla="*/ 22866 h 42010"/>
                  <a:gd name="connsiteX27" fmla="*/ 20836 w 29937"/>
                  <a:gd name="connsiteY27" fmla="*/ 22866 h 42010"/>
                  <a:gd name="connsiteX28" fmla="*/ 7365 w 29937"/>
                  <a:gd name="connsiteY28" fmla="*/ 30788 h 42010"/>
                  <a:gd name="connsiteX29" fmla="*/ 9640 w 29937"/>
                  <a:gd name="connsiteY29" fmla="*/ 36189 h 42010"/>
                  <a:gd name="connsiteX30" fmla="*/ 15567 w 29937"/>
                  <a:gd name="connsiteY30" fmla="*/ 38110 h 4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937" h="42010">
                    <a:moveTo>
                      <a:pt x="27722" y="43751"/>
                    </a:moveTo>
                    <a:cubicBezTo>
                      <a:pt x="27303" y="42911"/>
                      <a:pt x="26943" y="41410"/>
                      <a:pt x="26704" y="39250"/>
                    </a:cubicBezTo>
                    <a:cubicBezTo>
                      <a:pt x="23291" y="42791"/>
                      <a:pt x="19220" y="44591"/>
                      <a:pt x="14490" y="44591"/>
                    </a:cubicBezTo>
                    <a:cubicBezTo>
                      <a:pt x="10238" y="44591"/>
                      <a:pt x="6766" y="43391"/>
                      <a:pt x="4071" y="40990"/>
                    </a:cubicBezTo>
                    <a:cubicBezTo>
                      <a:pt x="1377" y="38590"/>
                      <a:pt x="0" y="35529"/>
                      <a:pt x="0" y="31868"/>
                    </a:cubicBezTo>
                    <a:cubicBezTo>
                      <a:pt x="0" y="27367"/>
                      <a:pt x="1676" y="23886"/>
                      <a:pt x="5089" y="21425"/>
                    </a:cubicBezTo>
                    <a:cubicBezTo>
                      <a:pt x="8502" y="18965"/>
                      <a:pt x="13292" y="17704"/>
                      <a:pt x="19399" y="17704"/>
                    </a:cubicBezTo>
                    <a:lnTo>
                      <a:pt x="26524" y="17704"/>
                    </a:lnTo>
                    <a:lnTo>
                      <a:pt x="26524" y="14344"/>
                    </a:lnTo>
                    <a:cubicBezTo>
                      <a:pt x="26524" y="11763"/>
                      <a:pt x="25746" y="9722"/>
                      <a:pt x="24249" y="8222"/>
                    </a:cubicBezTo>
                    <a:cubicBezTo>
                      <a:pt x="22692" y="6722"/>
                      <a:pt x="20477" y="5941"/>
                      <a:pt x="17483" y="5941"/>
                    </a:cubicBezTo>
                    <a:cubicBezTo>
                      <a:pt x="14849" y="5941"/>
                      <a:pt x="12693" y="6602"/>
                      <a:pt x="10897" y="7922"/>
                    </a:cubicBezTo>
                    <a:cubicBezTo>
                      <a:pt x="9101" y="9242"/>
                      <a:pt x="8263" y="10863"/>
                      <a:pt x="8263" y="12723"/>
                    </a:cubicBezTo>
                    <a:lnTo>
                      <a:pt x="898" y="12723"/>
                    </a:lnTo>
                    <a:cubicBezTo>
                      <a:pt x="898" y="10563"/>
                      <a:pt x="1676" y="8522"/>
                      <a:pt x="3173" y="6482"/>
                    </a:cubicBezTo>
                    <a:cubicBezTo>
                      <a:pt x="4670" y="4501"/>
                      <a:pt x="6766" y="2881"/>
                      <a:pt x="9340" y="1740"/>
                    </a:cubicBezTo>
                    <a:cubicBezTo>
                      <a:pt x="11975" y="600"/>
                      <a:pt x="14789" y="0"/>
                      <a:pt x="17902" y="0"/>
                    </a:cubicBezTo>
                    <a:cubicBezTo>
                      <a:pt x="22872" y="0"/>
                      <a:pt x="26704" y="1260"/>
                      <a:pt x="29518" y="3721"/>
                    </a:cubicBezTo>
                    <a:cubicBezTo>
                      <a:pt x="32332" y="6182"/>
                      <a:pt x="33769" y="9602"/>
                      <a:pt x="33889" y="13923"/>
                    </a:cubicBezTo>
                    <a:lnTo>
                      <a:pt x="33889" y="33728"/>
                    </a:lnTo>
                    <a:cubicBezTo>
                      <a:pt x="33889" y="37689"/>
                      <a:pt x="34368" y="40810"/>
                      <a:pt x="35386" y="43151"/>
                    </a:cubicBezTo>
                    <a:lnTo>
                      <a:pt x="35386" y="43811"/>
                    </a:lnTo>
                    <a:lnTo>
                      <a:pt x="27722" y="43811"/>
                    </a:lnTo>
                    <a:close/>
                    <a:moveTo>
                      <a:pt x="15567" y="38110"/>
                    </a:moveTo>
                    <a:cubicBezTo>
                      <a:pt x="17843" y="38110"/>
                      <a:pt x="20058" y="37509"/>
                      <a:pt x="22094" y="36309"/>
                    </a:cubicBezTo>
                    <a:cubicBezTo>
                      <a:pt x="24129" y="35109"/>
                      <a:pt x="25626" y="33548"/>
                      <a:pt x="26584" y="31688"/>
                    </a:cubicBezTo>
                    <a:lnTo>
                      <a:pt x="26584" y="22866"/>
                    </a:lnTo>
                    <a:lnTo>
                      <a:pt x="20836" y="22866"/>
                    </a:lnTo>
                    <a:cubicBezTo>
                      <a:pt x="11855" y="22866"/>
                      <a:pt x="7365" y="25506"/>
                      <a:pt x="7365" y="30788"/>
                    </a:cubicBezTo>
                    <a:cubicBezTo>
                      <a:pt x="7365" y="33068"/>
                      <a:pt x="8143" y="34869"/>
                      <a:pt x="9640" y="36189"/>
                    </a:cubicBezTo>
                    <a:cubicBezTo>
                      <a:pt x="11137" y="37509"/>
                      <a:pt x="13172" y="38110"/>
                      <a:pt x="15567" y="38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83" name="Gráfico 18">
              <a:extLst>
                <a:ext uri="{FF2B5EF4-FFF2-40B4-BE49-F238E27FC236}">
                  <a16:creationId xmlns:a16="http://schemas.microsoft.com/office/drawing/2014/main" id="{367B4862-E8D2-45C0-BEF9-FBFABF146490}"/>
                </a:ext>
              </a:extLst>
            </p:cNvPr>
            <p:cNvGrpSpPr/>
            <p:nvPr/>
          </p:nvGrpSpPr>
          <p:grpSpPr>
            <a:xfrm>
              <a:off x="7916719" y="2777552"/>
              <a:ext cx="1646539" cy="192048"/>
              <a:chOff x="7916719" y="2777552"/>
              <a:chExt cx="1646539" cy="192048"/>
            </a:xfrm>
            <a:solidFill>
              <a:srgbClr val="000000"/>
            </a:solidFill>
          </p:grpSpPr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D9D105C2-BEE9-49B5-977B-7D41A1B40C80}"/>
                  </a:ext>
                </a:extLst>
              </p:cNvPr>
              <p:cNvSpPr/>
              <p:nvPr/>
            </p:nvSpPr>
            <p:spPr>
              <a:xfrm>
                <a:off x="7916719" y="2781093"/>
                <a:ext cx="53887" cy="60015"/>
              </a:xfrm>
              <a:custGeom>
                <a:avLst/>
                <a:gdLst>
                  <a:gd name="connsiteX0" fmla="*/ 27362 w 53886"/>
                  <a:gd name="connsiteY0" fmla="*/ 52813 h 60015"/>
                  <a:gd name="connsiteX1" fmla="*/ 45624 w 53886"/>
                  <a:gd name="connsiteY1" fmla="*/ 0 h 60015"/>
                  <a:gd name="connsiteX2" fmla="*/ 54845 w 53886"/>
                  <a:gd name="connsiteY2" fmla="*/ 0 h 60015"/>
                  <a:gd name="connsiteX3" fmla="*/ 31135 w 53886"/>
                  <a:gd name="connsiteY3" fmla="*/ 63976 h 60015"/>
                  <a:gd name="connsiteX4" fmla="*/ 23650 w 53886"/>
                  <a:gd name="connsiteY4" fmla="*/ 63976 h 60015"/>
                  <a:gd name="connsiteX5" fmla="*/ 0 w 53886"/>
                  <a:gd name="connsiteY5" fmla="*/ 0 h 60015"/>
                  <a:gd name="connsiteX6" fmla="*/ 9161 w 53886"/>
                  <a:gd name="connsiteY6" fmla="*/ 0 h 60015"/>
                  <a:gd name="connsiteX7" fmla="*/ 27362 w 53886"/>
                  <a:gd name="connsiteY7" fmla="*/ 52813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6" h="60015">
                    <a:moveTo>
                      <a:pt x="27362" y="52813"/>
                    </a:moveTo>
                    <a:lnTo>
                      <a:pt x="45624" y="0"/>
                    </a:lnTo>
                    <a:lnTo>
                      <a:pt x="54845" y="0"/>
                    </a:lnTo>
                    <a:lnTo>
                      <a:pt x="31135" y="63976"/>
                    </a:lnTo>
                    <a:lnTo>
                      <a:pt x="23650" y="63976"/>
                    </a:lnTo>
                    <a:lnTo>
                      <a:pt x="0" y="0"/>
                    </a:lnTo>
                    <a:lnTo>
                      <a:pt x="9161" y="0"/>
                    </a:lnTo>
                    <a:lnTo>
                      <a:pt x="27362" y="52813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DF92FC8C-E221-4539-9542-6A82EA31BA68}"/>
                  </a:ext>
                </a:extLst>
              </p:cNvPr>
              <p:cNvSpPr/>
              <p:nvPr/>
            </p:nvSpPr>
            <p:spPr>
              <a:xfrm>
                <a:off x="7974617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203 w 41911"/>
                  <a:gd name="connsiteY13" fmla="*/ 25206 h 48012"/>
                  <a:gd name="connsiteX14" fmla="*/ 11855 w 41911"/>
                  <a:gd name="connsiteY14" fmla="*/ 37929 h 48012"/>
                  <a:gd name="connsiteX15" fmla="*/ 21674 w 41911"/>
                  <a:gd name="connsiteY15" fmla="*/ 42731 h 48012"/>
                  <a:gd name="connsiteX16" fmla="*/ 31494 w 41911"/>
                  <a:gd name="connsiteY16" fmla="*/ 37869 h 48012"/>
                  <a:gd name="connsiteX17" fmla="*/ 35146 w 41911"/>
                  <a:gd name="connsiteY17" fmla="*/ 24246 h 48012"/>
                  <a:gd name="connsiteX18" fmla="*/ 31434 w 41911"/>
                  <a:gd name="connsiteY18" fmla="*/ 11583 h 48012"/>
                  <a:gd name="connsiteX19" fmla="*/ 21615 w 41911"/>
                  <a:gd name="connsiteY19" fmla="*/ 6722 h 48012"/>
                  <a:gd name="connsiteX20" fmla="*/ 11915 w 41911"/>
                  <a:gd name="connsiteY20" fmla="*/ 11523 h 48012"/>
                  <a:gd name="connsiteX21" fmla="*/ 820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3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8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203" y="25206"/>
                    </a:moveTo>
                    <a:cubicBezTo>
                      <a:pt x="8203" y="30488"/>
                      <a:pt x="9400" y="34689"/>
                      <a:pt x="11855" y="37929"/>
                    </a:cubicBezTo>
                    <a:cubicBezTo>
                      <a:pt x="14310" y="41110"/>
                      <a:pt x="17543" y="42731"/>
                      <a:pt x="21674" y="42731"/>
                    </a:cubicBezTo>
                    <a:cubicBezTo>
                      <a:pt x="25806" y="42731"/>
                      <a:pt x="29099" y="41110"/>
                      <a:pt x="31494" y="37869"/>
                    </a:cubicBezTo>
                    <a:cubicBezTo>
                      <a:pt x="33889" y="34629"/>
                      <a:pt x="35146" y="30068"/>
                      <a:pt x="35146" y="24246"/>
                    </a:cubicBezTo>
                    <a:cubicBezTo>
                      <a:pt x="35146" y="19025"/>
                      <a:pt x="33889" y="14824"/>
                      <a:pt x="31434" y="11583"/>
                    </a:cubicBezTo>
                    <a:cubicBezTo>
                      <a:pt x="28979" y="8342"/>
                      <a:pt x="25686" y="6722"/>
                      <a:pt x="21615" y="6722"/>
                    </a:cubicBezTo>
                    <a:cubicBezTo>
                      <a:pt x="17603" y="6722"/>
                      <a:pt x="14370" y="8342"/>
                      <a:pt x="11915" y="11523"/>
                    </a:cubicBezTo>
                    <a:cubicBezTo>
                      <a:pt x="9460" y="14704"/>
                      <a:pt x="8203" y="19265"/>
                      <a:pt x="820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2" name="Forma Livre: Forma 91">
                <a:extLst>
                  <a:ext uri="{FF2B5EF4-FFF2-40B4-BE49-F238E27FC236}">
                    <a16:creationId xmlns:a16="http://schemas.microsoft.com/office/drawing/2014/main" id="{730B916B-BDDE-4445-9EA0-B4F29B4349B5}"/>
                  </a:ext>
                </a:extLst>
              </p:cNvPr>
              <p:cNvSpPr/>
              <p:nvPr/>
            </p:nvSpPr>
            <p:spPr>
              <a:xfrm>
                <a:off x="8025870" y="2796636"/>
                <a:ext cx="35924" cy="48012"/>
              </a:xfrm>
              <a:custGeom>
                <a:avLst/>
                <a:gdLst>
                  <a:gd name="connsiteX0" fmla="*/ 21136 w 35924"/>
                  <a:gd name="connsiteY0" fmla="*/ 42731 h 48012"/>
                  <a:gd name="connsiteX1" fmla="*/ 28740 w 35924"/>
                  <a:gd name="connsiteY1" fmla="*/ 40090 h 48012"/>
                  <a:gd name="connsiteX2" fmla="*/ 32332 w 35924"/>
                  <a:gd name="connsiteY2" fmla="*/ 33488 h 48012"/>
                  <a:gd name="connsiteX3" fmla="*/ 39996 w 35924"/>
                  <a:gd name="connsiteY3" fmla="*/ 33488 h 48012"/>
                  <a:gd name="connsiteX4" fmla="*/ 37182 w 35924"/>
                  <a:gd name="connsiteY4" fmla="*/ 41290 h 48012"/>
                  <a:gd name="connsiteX5" fmla="*/ 30296 w 35924"/>
                  <a:gd name="connsiteY5" fmla="*/ 47172 h 48012"/>
                  <a:gd name="connsiteX6" fmla="*/ 21136 w 35924"/>
                  <a:gd name="connsiteY6" fmla="*/ 49392 h 48012"/>
                  <a:gd name="connsiteX7" fmla="*/ 5748 w 35924"/>
                  <a:gd name="connsiteY7" fmla="*/ 42911 h 48012"/>
                  <a:gd name="connsiteX8" fmla="*/ 0 w 35924"/>
                  <a:gd name="connsiteY8" fmla="*/ 25146 h 48012"/>
                  <a:gd name="connsiteX9" fmla="*/ 0 w 35924"/>
                  <a:gd name="connsiteY9" fmla="*/ 23766 h 48012"/>
                  <a:gd name="connsiteX10" fmla="*/ 2515 w 35924"/>
                  <a:gd name="connsiteY10" fmla="*/ 11403 h 48012"/>
                  <a:gd name="connsiteX11" fmla="*/ 9819 w 35924"/>
                  <a:gd name="connsiteY11" fmla="*/ 3001 h 48012"/>
                  <a:gd name="connsiteX12" fmla="*/ 21076 w 35924"/>
                  <a:gd name="connsiteY12" fmla="*/ 0 h 48012"/>
                  <a:gd name="connsiteX13" fmla="*/ 34308 w 35924"/>
                  <a:gd name="connsiteY13" fmla="*/ 4801 h 48012"/>
                  <a:gd name="connsiteX14" fmla="*/ 39936 w 35924"/>
                  <a:gd name="connsiteY14" fmla="*/ 17224 h 48012"/>
                  <a:gd name="connsiteX15" fmla="*/ 32272 w 35924"/>
                  <a:gd name="connsiteY15" fmla="*/ 17224 h 48012"/>
                  <a:gd name="connsiteX16" fmla="*/ 28799 w 35924"/>
                  <a:gd name="connsiteY16" fmla="*/ 9662 h 48012"/>
                  <a:gd name="connsiteX17" fmla="*/ 21076 w 35924"/>
                  <a:gd name="connsiteY17" fmla="*/ 6722 h 48012"/>
                  <a:gd name="connsiteX18" fmla="*/ 11496 w 35924"/>
                  <a:gd name="connsiteY18" fmla="*/ 11163 h 48012"/>
                  <a:gd name="connsiteX19" fmla="*/ 8083 w 35924"/>
                  <a:gd name="connsiteY19" fmla="*/ 24066 h 48012"/>
                  <a:gd name="connsiteX20" fmla="*/ 8083 w 35924"/>
                  <a:gd name="connsiteY20" fmla="*/ 25626 h 48012"/>
                  <a:gd name="connsiteX21" fmla="*/ 11436 w 35924"/>
                  <a:gd name="connsiteY21" fmla="*/ 38290 h 48012"/>
                  <a:gd name="connsiteX22" fmla="*/ 21136 w 35924"/>
                  <a:gd name="connsiteY22" fmla="*/ 4273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924" h="48012">
                    <a:moveTo>
                      <a:pt x="21136" y="42731"/>
                    </a:moveTo>
                    <a:cubicBezTo>
                      <a:pt x="24010" y="42731"/>
                      <a:pt x="26584" y="41830"/>
                      <a:pt x="28740" y="40090"/>
                    </a:cubicBezTo>
                    <a:cubicBezTo>
                      <a:pt x="30895" y="38350"/>
                      <a:pt x="32093" y="36129"/>
                      <a:pt x="32332" y="33488"/>
                    </a:cubicBezTo>
                    <a:lnTo>
                      <a:pt x="39996" y="33488"/>
                    </a:lnTo>
                    <a:cubicBezTo>
                      <a:pt x="39876" y="36189"/>
                      <a:pt x="38918" y="38830"/>
                      <a:pt x="37182" y="41290"/>
                    </a:cubicBezTo>
                    <a:cubicBezTo>
                      <a:pt x="35445" y="43751"/>
                      <a:pt x="33170" y="45731"/>
                      <a:pt x="30296" y="47172"/>
                    </a:cubicBezTo>
                    <a:cubicBezTo>
                      <a:pt x="27422" y="48612"/>
                      <a:pt x="24369" y="49392"/>
                      <a:pt x="21136" y="49392"/>
                    </a:cubicBezTo>
                    <a:cubicBezTo>
                      <a:pt x="14669" y="49392"/>
                      <a:pt x="9520" y="47232"/>
                      <a:pt x="5748" y="42911"/>
                    </a:cubicBezTo>
                    <a:cubicBezTo>
                      <a:pt x="1916" y="38590"/>
                      <a:pt x="0" y="32648"/>
                      <a:pt x="0" y="25146"/>
                    </a:cubicBezTo>
                    <a:lnTo>
                      <a:pt x="0" y="23766"/>
                    </a:lnTo>
                    <a:cubicBezTo>
                      <a:pt x="0" y="19145"/>
                      <a:pt x="838" y="15004"/>
                      <a:pt x="2515" y="11403"/>
                    </a:cubicBezTo>
                    <a:cubicBezTo>
                      <a:pt x="4191" y="7802"/>
                      <a:pt x="6646" y="4981"/>
                      <a:pt x="9819" y="3001"/>
                    </a:cubicBezTo>
                    <a:cubicBezTo>
                      <a:pt x="12993" y="1020"/>
                      <a:pt x="16765" y="0"/>
                      <a:pt x="21076" y="0"/>
                    </a:cubicBezTo>
                    <a:cubicBezTo>
                      <a:pt x="26405" y="0"/>
                      <a:pt x="30835" y="1620"/>
                      <a:pt x="34308" y="4801"/>
                    </a:cubicBezTo>
                    <a:cubicBezTo>
                      <a:pt x="37840" y="7982"/>
                      <a:pt x="39697" y="12123"/>
                      <a:pt x="39936" y="17224"/>
                    </a:cubicBezTo>
                    <a:lnTo>
                      <a:pt x="32272" y="17224"/>
                    </a:lnTo>
                    <a:cubicBezTo>
                      <a:pt x="32033" y="14164"/>
                      <a:pt x="30895" y="11643"/>
                      <a:pt x="28799" y="9662"/>
                    </a:cubicBezTo>
                    <a:cubicBezTo>
                      <a:pt x="26704" y="7682"/>
                      <a:pt x="24129" y="6722"/>
                      <a:pt x="21076" y="6722"/>
                    </a:cubicBezTo>
                    <a:cubicBezTo>
                      <a:pt x="16944" y="6722"/>
                      <a:pt x="13771" y="8222"/>
                      <a:pt x="11496" y="11163"/>
                    </a:cubicBezTo>
                    <a:cubicBezTo>
                      <a:pt x="9221" y="14164"/>
                      <a:pt x="8083" y="18425"/>
                      <a:pt x="8083" y="24066"/>
                    </a:cubicBezTo>
                    <a:lnTo>
                      <a:pt x="8083" y="25626"/>
                    </a:lnTo>
                    <a:cubicBezTo>
                      <a:pt x="8083" y="31088"/>
                      <a:pt x="9221" y="35349"/>
                      <a:pt x="11436" y="38290"/>
                    </a:cubicBezTo>
                    <a:cubicBezTo>
                      <a:pt x="13651" y="41230"/>
                      <a:pt x="17004" y="42731"/>
                      <a:pt x="21136" y="42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3" name="Forma Livre: Forma 92">
                <a:extLst>
                  <a:ext uri="{FF2B5EF4-FFF2-40B4-BE49-F238E27FC236}">
                    <a16:creationId xmlns:a16="http://schemas.microsoft.com/office/drawing/2014/main" id="{069697AA-0C54-414B-A7BB-EB13AE3A9535}"/>
                  </a:ext>
                </a:extLst>
              </p:cNvPr>
              <p:cNvSpPr/>
              <p:nvPr/>
            </p:nvSpPr>
            <p:spPr>
              <a:xfrm>
                <a:off x="8072991" y="2777552"/>
                <a:ext cx="35924" cy="66017"/>
              </a:xfrm>
              <a:custGeom>
                <a:avLst/>
                <a:gdLst>
                  <a:gd name="connsiteX0" fmla="*/ 21734 w 35924"/>
                  <a:gd name="connsiteY0" fmla="*/ 68417 h 66016"/>
                  <a:gd name="connsiteX1" fmla="*/ 6047 w 35924"/>
                  <a:gd name="connsiteY1" fmla="*/ 62056 h 66016"/>
                  <a:gd name="connsiteX2" fmla="*/ 0 w 35924"/>
                  <a:gd name="connsiteY2" fmla="*/ 45071 h 66016"/>
                  <a:gd name="connsiteX3" fmla="*/ 0 w 35924"/>
                  <a:gd name="connsiteY3" fmla="*/ 43571 h 66016"/>
                  <a:gd name="connsiteX4" fmla="*/ 2694 w 35924"/>
                  <a:gd name="connsiteY4" fmla="*/ 30908 h 66016"/>
                  <a:gd name="connsiteX5" fmla="*/ 10238 w 35924"/>
                  <a:gd name="connsiteY5" fmla="*/ 22206 h 66016"/>
                  <a:gd name="connsiteX6" fmla="*/ 20716 w 35924"/>
                  <a:gd name="connsiteY6" fmla="*/ 19085 h 66016"/>
                  <a:gd name="connsiteX7" fmla="*/ 35086 w 35924"/>
                  <a:gd name="connsiteY7" fmla="*/ 25206 h 66016"/>
                  <a:gd name="connsiteX8" fmla="*/ 40235 w 35924"/>
                  <a:gd name="connsiteY8" fmla="*/ 42731 h 66016"/>
                  <a:gd name="connsiteX9" fmla="*/ 40235 w 35924"/>
                  <a:gd name="connsiteY9" fmla="*/ 46092 h 66016"/>
                  <a:gd name="connsiteX10" fmla="*/ 8083 w 35924"/>
                  <a:gd name="connsiteY10" fmla="*/ 46092 h 66016"/>
                  <a:gd name="connsiteX11" fmla="*/ 12154 w 35924"/>
                  <a:gd name="connsiteY11" fmla="*/ 57434 h 66016"/>
                  <a:gd name="connsiteX12" fmla="*/ 22153 w 35924"/>
                  <a:gd name="connsiteY12" fmla="*/ 61755 h 66016"/>
                  <a:gd name="connsiteX13" fmla="*/ 29458 w 35924"/>
                  <a:gd name="connsiteY13" fmla="*/ 60015 h 66016"/>
                  <a:gd name="connsiteX14" fmla="*/ 34667 w 35924"/>
                  <a:gd name="connsiteY14" fmla="*/ 55334 h 66016"/>
                  <a:gd name="connsiteX15" fmla="*/ 39637 w 35924"/>
                  <a:gd name="connsiteY15" fmla="*/ 59175 h 66016"/>
                  <a:gd name="connsiteX16" fmla="*/ 21734 w 35924"/>
                  <a:gd name="connsiteY16" fmla="*/ 68417 h 66016"/>
                  <a:gd name="connsiteX17" fmla="*/ 33949 w 35924"/>
                  <a:gd name="connsiteY17" fmla="*/ 12063 h 66016"/>
                  <a:gd name="connsiteX18" fmla="*/ 33949 w 35924"/>
                  <a:gd name="connsiteY18" fmla="*/ 12483 h 66016"/>
                  <a:gd name="connsiteX19" fmla="*/ 27243 w 35924"/>
                  <a:gd name="connsiteY19" fmla="*/ 12483 h 66016"/>
                  <a:gd name="connsiteX20" fmla="*/ 20657 w 35924"/>
                  <a:gd name="connsiteY20" fmla="*/ 4981 h 66016"/>
                  <a:gd name="connsiteX21" fmla="*/ 14130 w 35924"/>
                  <a:gd name="connsiteY21" fmla="*/ 12483 h 66016"/>
                  <a:gd name="connsiteX22" fmla="*/ 7424 w 35924"/>
                  <a:gd name="connsiteY22" fmla="*/ 12483 h 66016"/>
                  <a:gd name="connsiteX23" fmla="*/ 7424 w 35924"/>
                  <a:gd name="connsiteY23" fmla="*/ 11943 h 66016"/>
                  <a:gd name="connsiteX24" fmla="*/ 18202 w 35924"/>
                  <a:gd name="connsiteY24" fmla="*/ 0 h 66016"/>
                  <a:gd name="connsiteX25" fmla="*/ 23111 w 35924"/>
                  <a:gd name="connsiteY25" fmla="*/ 0 h 66016"/>
                  <a:gd name="connsiteX26" fmla="*/ 33949 w 35924"/>
                  <a:gd name="connsiteY26" fmla="*/ 12063 h 66016"/>
                  <a:gd name="connsiteX27" fmla="*/ 20716 w 35924"/>
                  <a:gd name="connsiteY27" fmla="*/ 25806 h 66016"/>
                  <a:gd name="connsiteX28" fmla="*/ 12454 w 35924"/>
                  <a:gd name="connsiteY28" fmla="*/ 29407 h 66016"/>
                  <a:gd name="connsiteX29" fmla="*/ 8323 w 35924"/>
                  <a:gd name="connsiteY29" fmla="*/ 39430 h 66016"/>
                  <a:gd name="connsiteX30" fmla="*/ 32093 w 35924"/>
                  <a:gd name="connsiteY30" fmla="*/ 39430 h 66016"/>
                  <a:gd name="connsiteX31" fmla="*/ 32093 w 35924"/>
                  <a:gd name="connsiteY31" fmla="*/ 38830 h 66016"/>
                  <a:gd name="connsiteX32" fmla="*/ 28740 w 35924"/>
                  <a:gd name="connsiteY32" fmla="*/ 29227 h 66016"/>
                  <a:gd name="connsiteX33" fmla="*/ 20716 w 35924"/>
                  <a:gd name="connsiteY33" fmla="*/ 25806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5924" h="66016">
                    <a:moveTo>
                      <a:pt x="21734" y="68417"/>
                    </a:moveTo>
                    <a:cubicBezTo>
                      <a:pt x="15268" y="68417"/>
                      <a:pt x="10059" y="66317"/>
                      <a:pt x="6047" y="62056"/>
                    </a:cubicBezTo>
                    <a:cubicBezTo>
                      <a:pt x="2036" y="57794"/>
                      <a:pt x="0" y="52153"/>
                      <a:pt x="0" y="45071"/>
                    </a:cubicBezTo>
                    <a:lnTo>
                      <a:pt x="0" y="43571"/>
                    </a:lnTo>
                    <a:cubicBezTo>
                      <a:pt x="0" y="38830"/>
                      <a:pt x="898" y="34629"/>
                      <a:pt x="2694" y="30908"/>
                    </a:cubicBezTo>
                    <a:cubicBezTo>
                      <a:pt x="4491" y="27187"/>
                      <a:pt x="7005" y="24306"/>
                      <a:pt x="10238" y="22206"/>
                    </a:cubicBezTo>
                    <a:cubicBezTo>
                      <a:pt x="13472" y="20105"/>
                      <a:pt x="16944" y="19085"/>
                      <a:pt x="20716" y="19085"/>
                    </a:cubicBezTo>
                    <a:cubicBezTo>
                      <a:pt x="26883" y="19085"/>
                      <a:pt x="31673" y="21125"/>
                      <a:pt x="35086" y="25206"/>
                    </a:cubicBezTo>
                    <a:cubicBezTo>
                      <a:pt x="38499" y="29287"/>
                      <a:pt x="40235" y="35109"/>
                      <a:pt x="40235" y="42731"/>
                    </a:cubicBezTo>
                    <a:lnTo>
                      <a:pt x="40235" y="46092"/>
                    </a:lnTo>
                    <a:lnTo>
                      <a:pt x="8083" y="46092"/>
                    </a:lnTo>
                    <a:cubicBezTo>
                      <a:pt x="8203" y="50773"/>
                      <a:pt x="9580" y="54554"/>
                      <a:pt x="12154" y="57434"/>
                    </a:cubicBezTo>
                    <a:cubicBezTo>
                      <a:pt x="14789" y="60315"/>
                      <a:pt x="18082" y="61755"/>
                      <a:pt x="22153" y="61755"/>
                    </a:cubicBezTo>
                    <a:cubicBezTo>
                      <a:pt x="25027" y="61755"/>
                      <a:pt x="27422" y="61155"/>
                      <a:pt x="29458" y="60015"/>
                    </a:cubicBezTo>
                    <a:cubicBezTo>
                      <a:pt x="31434" y="58815"/>
                      <a:pt x="33170" y="57314"/>
                      <a:pt x="34667" y="55334"/>
                    </a:cubicBezTo>
                    <a:lnTo>
                      <a:pt x="39637" y="59175"/>
                    </a:lnTo>
                    <a:cubicBezTo>
                      <a:pt x="35625" y="65356"/>
                      <a:pt x="29638" y="68417"/>
                      <a:pt x="21734" y="68417"/>
                    </a:cubicBezTo>
                    <a:close/>
                    <a:moveTo>
                      <a:pt x="33949" y="12063"/>
                    </a:moveTo>
                    <a:lnTo>
                      <a:pt x="33949" y="12483"/>
                    </a:lnTo>
                    <a:lnTo>
                      <a:pt x="27243" y="12483"/>
                    </a:lnTo>
                    <a:lnTo>
                      <a:pt x="20657" y="4981"/>
                    </a:lnTo>
                    <a:lnTo>
                      <a:pt x="14130" y="12483"/>
                    </a:lnTo>
                    <a:lnTo>
                      <a:pt x="7424" y="12483"/>
                    </a:lnTo>
                    <a:lnTo>
                      <a:pt x="7424" y="11943"/>
                    </a:lnTo>
                    <a:lnTo>
                      <a:pt x="18202" y="0"/>
                    </a:lnTo>
                    <a:lnTo>
                      <a:pt x="23111" y="0"/>
                    </a:lnTo>
                    <a:lnTo>
                      <a:pt x="33949" y="12063"/>
                    </a:lnTo>
                    <a:close/>
                    <a:moveTo>
                      <a:pt x="20716" y="25806"/>
                    </a:moveTo>
                    <a:cubicBezTo>
                      <a:pt x="17423" y="25806"/>
                      <a:pt x="14669" y="27007"/>
                      <a:pt x="12454" y="29407"/>
                    </a:cubicBezTo>
                    <a:cubicBezTo>
                      <a:pt x="10238" y="31808"/>
                      <a:pt x="8861" y="35169"/>
                      <a:pt x="8323" y="39430"/>
                    </a:cubicBezTo>
                    <a:lnTo>
                      <a:pt x="32093" y="39430"/>
                    </a:lnTo>
                    <a:lnTo>
                      <a:pt x="32093" y="38830"/>
                    </a:lnTo>
                    <a:cubicBezTo>
                      <a:pt x="31853" y="34689"/>
                      <a:pt x="30775" y="31508"/>
                      <a:pt x="28740" y="29227"/>
                    </a:cubicBezTo>
                    <a:cubicBezTo>
                      <a:pt x="26704" y="26947"/>
                      <a:pt x="24069" y="25806"/>
                      <a:pt x="20716" y="25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4" name="Forma Livre: Forma 93">
                <a:extLst>
                  <a:ext uri="{FF2B5EF4-FFF2-40B4-BE49-F238E27FC236}">
                    <a16:creationId xmlns:a16="http://schemas.microsoft.com/office/drawing/2014/main" id="{8A7AC183-FF61-417B-AA90-6972E525F300}"/>
                  </a:ext>
                </a:extLst>
              </p:cNvPr>
              <p:cNvSpPr/>
              <p:nvPr/>
            </p:nvSpPr>
            <p:spPr>
              <a:xfrm>
                <a:off x="8139092" y="2786014"/>
                <a:ext cx="23950" cy="60015"/>
              </a:xfrm>
              <a:custGeom>
                <a:avLst/>
                <a:gdLst>
                  <a:gd name="connsiteX0" fmla="*/ 16765 w 23949"/>
                  <a:gd name="connsiteY0" fmla="*/ 0 h 60015"/>
                  <a:gd name="connsiteX1" fmla="*/ 16765 w 23949"/>
                  <a:gd name="connsiteY1" fmla="*/ 11523 h 60015"/>
                  <a:gd name="connsiteX2" fmla="*/ 25626 w 23949"/>
                  <a:gd name="connsiteY2" fmla="*/ 11523 h 60015"/>
                  <a:gd name="connsiteX3" fmla="*/ 25626 w 23949"/>
                  <a:gd name="connsiteY3" fmla="*/ 17824 h 60015"/>
                  <a:gd name="connsiteX4" fmla="*/ 16765 w 23949"/>
                  <a:gd name="connsiteY4" fmla="*/ 17824 h 60015"/>
                  <a:gd name="connsiteX5" fmla="*/ 16765 w 23949"/>
                  <a:gd name="connsiteY5" fmla="*/ 47352 h 60015"/>
                  <a:gd name="connsiteX6" fmla="*/ 17962 w 23949"/>
                  <a:gd name="connsiteY6" fmla="*/ 51673 h 60015"/>
                  <a:gd name="connsiteX7" fmla="*/ 21974 w 23949"/>
                  <a:gd name="connsiteY7" fmla="*/ 53113 h 60015"/>
                  <a:gd name="connsiteX8" fmla="*/ 25806 w 23949"/>
                  <a:gd name="connsiteY8" fmla="*/ 52573 h 60015"/>
                  <a:gd name="connsiteX9" fmla="*/ 25806 w 23949"/>
                  <a:gd name="connsiteY9" fmla="*/ 59115 h 60015"/>
                  <a:gd name="connsiteX10" fmla="*/ 19579 w 23949"/>
                  <a:gd name="connsiteY10" fmla="*/ 60015 h 60015"/>
                  <a:gd name="connsiteX11" fmla="*/ 11376 w 23949"/>
                  <a:gd name="connsiteY11" fmla="*/ 56714 h 60015"/>
                  <a:gd name="connsiteX12" fmla="*/ 8622 w 23949"/>
                  <a:gd name="connsiteY12" fmla="*/ 47352 h 60015"/>
                  <a:gd name="connsiteX13" fmla="*/ 8622 w 23949"/>
                  <a:gd name="connsiteY13" fmla="*/ 17884 h 60015"/>
                  <a:gd name="connsiteX14" fmla="*/ 0 w 23949"/>
                  <a:gd name="connsiteY14" fmla="*/ 17884 h 60015"/>
                  <a:gd name="connsiteX15" fmla="*/ 0 w 23949"/>
                  <a:gd name="connsiteY15" fmla="*/ 11583 h 60015"/>
                  <a:gd name="connsiteX16" fmla="*/ 8622 w 23949"/>
                  <a:gd name="connsiteY16" fmla="*/ 11583 h 60015"/>
                  <a:gd name="connsiteX17" fmla="*/ 8622 w 23949"/>
                  <a:gd name="connsiteY17" fmla="*/ 60 h 60015"/>
                  <a:gd name="connsiteX18" fmla="*/ 16765 w 23949"/>
                  <a:gd name="connsiteY18" fmla="*/ 60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9" h="60015">
                    <a:moveTo>
                      <a:pt x="16765" y="0"/>
                    </a:moveTo>
                    <a:lnTo>
                      <a:pt x="16765" y="11523"/>
                    </a:lnTo>
                    <a:lnTo>
                      <a:pt x="25626" y="11523"/>
                    </a:lnTo>
                    <a:lnTo>
                      <a:pt x="25626" y="17824"/>
                    </a:lnTo>
                    <a:lnTo>
                      <a:pt x="16765" y="17824"/>
                    </a:lnTo>
                    <a:lnTo>
                      <a:pt x="16765" y="47352"/>
                    </a:lnTo>
                    <a:cubicBezTo>
                      <a:pt x="16765" y="49272"/>
                      <a:pt x="17184" y="50713"/>
                      <a:pt x="17962" y="51673"/>
                    </a:cubicBezTo>
                    <a:cubicBezTo>
                      <a:pt x="18741" y="52633"/>
                      <a:pt x="20118" y="53113"/>
                      <a:pt x="21974" y="53113"/>
                    </a:cubicBezTo>
                    <a:cubicBezTo>
                      <a:pt x="22932" y="53113"/>
                      <a:pt x="24189" y="52933"/>
                      <a:pt x="25806" y="52573"/>
                    </a:cubicBezTo>
                    <a:lnTo>
                      <a:pt x="25806" y="59115"/>
                    </a:lnTo>
                    <a:cubicBezTo>
                      <a:pt x="23650" y="59715"/>
                      <a:pt x="21615" y="60015"/>
                      <a:pt x="19579" y="60015"/>
                    </a:cubicBezTo>
                    <a:cubicBezTo>
                      <a:pt x="15927" y="60015"/>
                      <a:pt x="13232" y="58935"/>
                      <a:pt x="11376" y="56714"/>
                    </a:cubicBezTo>
                    <a:cubicBezTo>
                      <a:pt x="9520" y="54494"/>
                      <a:pt x="8622" y="51373"/>
                      <a:pt x="8622" y="47352"/>
                    </a:cubicBezTo>
                    <a:lnTo>
                      <a:pt x="8622" y="17884"/>
                    </a:lnTo>
                    <a:lnTo>
                      <a:pt x="0" y="17884"/>
                    </a:lnTo>
                    <a:lnTo>
                      <a:pt x="0" y="11583"/>
                    </a:lnTo>
                    <a:lnTo>
                      <a:pt x="8622" y="11583"/>
                    </a:lnTo>
                    <a:lnTo>
                      <a:pt x="8622" y="60"/>
                    </a:lnTo>
                    <a:lnTo>
                      <a:pt x="16765" y="6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5" name="Forma Livre: Forma 94">
                <a:extLst>
                  <a:ext uri="{FF2B5EF4-FFF2-40B4-BE49-F238E27FC236}">
                    <a16:creationId xmlns:a16="http://schemas.microsoft.com/office/drawing/2014/main" id="{0C5D2948-3FBA-4B45-9F78-BF0D5F1CAE08}"/>
                  </a:ext>
                </a:extLst>
              </p:cNvPr>
              <p:cNvSpPr/>
              <p:nvPr/>
            </p:nvSpPr>
            <p:spPr>
              <a:xfrm>
                <a:off x="8172082" y="2796636"/>
                <a:ext cx="35924" cy="48012"/>
              </a:xfrm>
              <a:custGeom>
                <a:avLst/>
                <a:gdLst>
                  <a:gd name="connsiteX0" fmla="*/ 21794 w 35924"/>
                  <a:gd name="connsiteY0" fmla="*/ 49332 h 48012"/>
                  <a:gd name="connsiteX1" fmla="*/ 6107 w 35924"/>
                  <a:gd name="connsiteY1" fmla="*/ 42971 h 48012"/>
                  <a:gd name="connsiteX2" fmla="*/ 0 w 35924"/>
                  <a:gd name="connsiteY2" fmla="*/ 25987 h 48012"/>
                  <a:gd name="connsiteX3" fmla="*/ 0 w 35924"/>
                  <a:gd name="connsiteY3" fmla="*/ 24486 h 48012"/>
                  <a:gd name="connsiteX4" fmla="*/ 2694 w 35924"/>
                  <a:gd name="connsiteY4" fmla="*/ 11823 h 48012"/>
                  <a:gd name="connsiteX5" fmla="*/ 10238 w 35924"/>
                  <a:gd name="connsiteY5" fmla="*/ 3121 h 48012"/>
                  <a:gd name="connsiteX6" fmla="*/ 20716 w 35924"/>
                  <a:gd name="connsiteY6" fmla="*/ 0 h 48012"/>
                  <a:gd name="connsiteX7" fmla="*/ 35086 w 35924"/>
                  <a:gd name="connsiteY7" fmla="*/ 6122 h 48012"/>
                  <a:gd name="connsiteX8" fmla="*/ 40235 w 35924"/>
                  <a:gd name="connsiteY8" fmla="*/ 23646 h 48012"/>
                  <a:gd name="connsiteX9" fmla="*/ 40235 w 35924"/>
                  <a:gd name="connsiteY9" fmla="*/ 27007 h 48012"/>
                  <a:gd name="connsiteX10" fmla="*/ 8083 w 35924"/>
                  <a:gd name="connsiteY10" fmla="*/ 27007 h 48012"/>
                  <a:gd name="connsiteX11" fmla="*/ 12154 w 35924"/>
                  <a:gd name="connsiteY11" fmla="*/ 38350 h 48012"/>
                  <a:gd name="connsiteX12" fmla="*/ 22153 w 35924"/>
                  <a:gd name="connsiteY12" fmla="*/ 42671 h 48012"/>
                  <a:gd name="connsiteX13" fmla="*/ 29458 w 35924"/>
                  <a:gd name="connsiteY13" fmla="*/ 40930 h 48012"/>
                  <a:gd name="connsiteX14" fmla="*/ 34667 w 35924"/>
                  <a:gd name="connsiteY14" fmla="*/ 36249 h 48012"/>
                  <a:gd name="connsiteX15" fmla="*/ 39637 w 35924"/>
                  <a:gd name="connsiteY15" fmla="*/ 40090 h 48012"/>
                  <a:gd name="connsiteX16" fmla="*/ 21794 w 35924"/>
                  <a:gd name="connsiteY16" fmla="*/ 49332 h 48012"/>
                  <a:gd name="connsiteX17" fmla="*/ 20776 w 35924"/>
                  <a:gd name="connsiteY17" fmla="*/ 6722 h 48012"/>
                  <a:gd name="connsiteX18" fmla="*/ 12514 w 35924"/>
                  <a:gd name="connsiteY18" fmla="*/ 10323 h 48012"/>
                  <a:gd name="connsiteX19" fmla="*/ 8382 w 35924"/>
                  <a:gd name="connsiteY19" fmla="*/ 20345 h 48012"/>
                  <a:gd name="connsiteX20" fmla="*/ 32152 w 35924"/>
                  <a:gd name="connsiteY20" fmla="*/ 20345 h 48012"/>
                  <a:gd name="connsiteX21" fmla="*/ 32152 w 35924"/>
                  <a:gd name="connsiteY21" fmla="*/ 19745 h 48012"/>
                  <a:gd name="connsiteX22" fmla="*/ 28799 w 35924"/>
                  <a:gd name="connsiteY22" fmla="*/ 10143 h 48012"/>
                  <a:gd name="connsiteX23" fmla="*/ 20776 w 35924"/>
                  <a:gd name="connsiteY23" fmla="*/ 672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924" h="48012">
                    <a:moveTo>
                      <a:pt x="21794" y="49332"/>
                    </a:moveTo>
                    <a:cubicBezTo>
                      <a:pt x="15328" y="49332"/>
                      <a:pt x="10119" y="47232"/>
                      <a:pt x="6107" y="42971"/>
                    </a:cubicBezTo>
                    <a:cubicBezTo>
                      <a:pt x="2096" y="38710"/>
                      <a:pt x="0" y="33068"/>
                      <a:pt x="0" y="25987"/>
                    </a:cubicBezTo>
                    <a:lnTo>
                      <a:pt x="0" y="24486"/>
                    </a:lnTo>
                    <a:cubicBezTo>
                      <a:pt x="0" y="19745"/>
                      <a:pt x="898" y="15544"/>
                      <a:pt x="2694" y="11823"/>
                    </a:cubicBezTo>
                    <a:cubicBezTo>
                      <a:pt x="4491" y="8102"/>
                      <a:pt x="7005" y="5221"/>
                      <a:pt x="10238" y="3121"/>
                    </a:cubicBezTo>
                    <a:cubicBezTo>
                      <a:pt x="13472" y="1020"/>
                      <a:pt x="16944" y="0"/>
                      <a:pt x="20716" y="0"/>
                    </a:cubicBezTo>
                    <a:cubicBezTo>
                      <a:pt x="26883" y="0"/>
                      <a:pt x="31673" y="2041"/>
                      <a:pt x="35086" y="6122"/>
                    </a:cubicBezTo>
                    <a:cubicBezTo>
                      <a:pt x="38499" y="10203"/>
                      <a:pt x="40235" y="16024"/>
                      <a:pt x="40235" y="23646"/>
                    </a:cubicBezTo>
                    <a:lnTo>
                      <a:pt x="40235" y="27007"/>
                    </a:lnTo>
                    <a:lnTo>
                      <a:pt x="8083" y="27007"/>
                    </a:lnTo>
                    <a:cubicBezTo>
                      <a:pt x="8203" y="31688"/>
                      <a:pt x="9580" y="35469"/>
                      <a:pt x="12154" y="38350"/>
                    </a:cubicBezTo>
                    <a:cubicBezTo>
                      <a:pt x="14789" y="41230"/>
                      <a:pt x="18082" y="42671"/>
                      <a:pt x="22153" y="42671"/>
                    </a:cubicBezTo>
                    <a:cubicBezTo>
                      <a:pt x="25027" y="42671"/>
                      <a:pt x="27422" y="42071"/>
                      <a:pt x="29458" y="40930"/>
                    </a:cubicBezTo>
                    <a:cubicBezTo>
                      <a:pt x="31434" y="39730"/>
                      <a:pt x="33170" y="38230"/>
                      <a:pt x="34667" y="36249"/>
                    </a:cubicBezTo>
                    <a:lnTo>
                      <a:pt x="39637" y="40090"/>
                    </a:lnTo>
                    <a:cubicBezTo>
                      <a:pt x="35685" y="46272"/>
                      <a:pt x="29698" y="49332"/>
                      <a:pt x="21794" y="49332"/>
                    </a:cubicBezTo>
                    <a:close/>
                    <a:moveTo>
                      <a:pt x="20776" y="6722"/>
                    </a:moveTo>
                    <a:cubicBezTo>
                      <a:pt x="17483" y="6722"/>
                      <a:pt x="14729" y="7922"/>
                      <a:pt x="12514" y="10323"/>
                    </a:cubicBezTo>
                    <a:cubicBezTo>
                      <a:pt x="10298" y="12723"/>
                      <a:pt x="8921" y="16084"/>
                      <a:pt x="8382" y="20345"/>
                    </a:cubicBezTo>
                    <a:lnTo>
                      <a:pt x="32152" y="20345"/>
                    </a:lnTo>
                    <a:lnTo>
                      <a:pt x="32152" y="19745"/>
                    </a:lnTo>
                    <a:cubicBezTo>
                      <a:pt x="31913" y="15604"/>
                      <a:pt x="30835" y="12423"/>
                      <a:pt x="28799" y="10143"/>
                    </a:cubicBezTo>
                    <a:cubicBezTo>
                      <a:pt x="26764" y="7862"/>
                      <a:pt x="24129" y="6722"/>
                      <a:pt x="20776" y="6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FE54B46B-1385-4CD2-B218-8A146266C89C}"/>
                  </a:ext>
                </a:extLst>
              </p:cNvPr>
              <p:cNvSpPr/>
              <p:nvPr/>
            </p:nvSpPr>
            <p:spPr>
              <a:xfrm>
                <a:off x="8221718" y="2796636"/>
                <a:ext cx="65862" cy="48012"/>
              </a:xfrm>
              <a:custGeom>
                <a:avLst/>
                <a:gdLst>
                  <a:gd name="connsiteX0" fmla="*/ 7664 w 65861"/>
                  <a:gd name="connsiteY0" fmla="*/ 900 h 48012"/>
                  <a:gd name="connsiteX1" fmla="*/ 7903 w 65861"/>
                  <a:gd name="connsiteY1" fmla="*/ 6182 h 48012"/>
                  <a:gd name="connsiteX2" fmla="*/ 21974 w 65861"/>
                  <a:gd name="connsiteY2" fmla="*/ 0 h 48012"/>
                  <a:gd name="connsiteX3" fmla="*/ 35505 w 65861"/>
                  <a:gd name="connsiteY3" fmla="*/ 7622 h 48012"/>
                  <a:gd name="connsiteX4" fmla="*/ 41672 w 65861"/>
                  <a:gd name="connsiteY4" fmla="*/ 2101 h 48012"/>
                  <a:gd name="connsiteX5" fmla="*/ 50654 w 65861"/>
                  <a:gd name="connsiteY5" fmla="*/ 0 h 48012"/>
                  <a:gd name="connsiteX6" fmla="*/ 66520 w 65861"/>
                  <a:gd name="connsiteY6" fmla="*/ 16564 h 48012"/>
                  <a:gd name="connsiteX7" fmla="*/ 66520 w 65861"/>
                  <a:gd name="connsiteY7" fmla="*/ 48432 h 48012"/>
                  <a:gd name="connsiteX8" fmla="*/ 58377 w 65861"/>
                  <a:gd name="connsiteY8" fmla="*/ 48432 h 48012"/>
                  <a:gd name="connsiteX9" fmla="*/ 58377 w 65861"/>
                  <a:gd name="connsiteY9" fmla="*/ 17044 h 48012"/>
                  <a:gd name="connsiteX10" fmla="*/ 56042 w 65861"/>
                  <a:gd name="connsiteY10" fmla="*/ 9422 h 48012"/>
                  <a:gd name="connsiteX11" fmla="*/ 48259 w 65861"/>
                  <a:gd name="connsiteY11" fmla="*/ 6902 h 48012"/>
                  <a:gd name="connsiteX12" fmla="*/ 40774 w 65861"/>
                  <a:gd name="connsiteY12" fmla="*/ 9602 h 48012"/>
                  <a:gd name="connsiteX13" fmla="*/ 37302 w 65861"/>
                  <a:gd name="connsiteY13" fmla="*/ 16864 h 48012"/>
                  <a:gd name="connsiteX14" fmla="*/ 37302 w 65861"/>
                  <a:gd name="connsiteY14" fmla="*/ 48432 h 48012"/>
                  <a:gd name="connsiteX15" fmla="*/ 29159 w 65861"/>
                  <a:gd name="connsiteY15" fmla="*/ 48432 h 48012"/>
                  <a:gd name="connsiteX16" fmla="*/ 29159 w 65861"/>
                  <a:gd name="connsiteY16" fmla="*/ 17284 h 48012"/>
                  <a:gd name="connsiteX17" fmla="*/ 19040 w 65861"/>
                  <a:gd name="connsiteY17" fmla="*/ 6902 h 48012"/>
                  <a:gd name="connsiteX18" fmla="*/ 8143 w 65861"/>
                  <a:gd name="connsiteY18" fmla="*/ 13743 h 48012"/>
                  <a:gd name="connsiteX19" fmla="*/ 8143 w 65861"/>
                  <a:gd name="connsiteY19" fmla="*/ 48492 h 48012"/>
                  <a:gd name="connsiteX20" fmla="*/ 0 w 65861"/>
                  <a:gd name="connsiteY20" fmla="*/ 48492 h 48012"/>
                  <a:gd name="connsiteX21" fmla="*/ 0 w 65861"/>
                  <a:gd name="connsiteY21" fmla="*/ 960 h 48012"/>
                  <a:gd name="connsiteX22" fmla="*/ 7664 w 65861"/>
                  <a:gd name="connsiteY22" fmla="*/ 960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861" h="48012">
                    <a:moveTo>
                      <a:pt x="7664" y="900"/>
                    </a:moveTo>
                    <a:lnTo>
                      <a:pt x="7903" y="6182"/>
                    </a:lnTo>
                    <a:cubicBezTo>
                      <a:pt x="11376" y="2101"/>
                      <a:pt x="16106" y="0"/>
                      <a:pt x="21974" y="0"/>
                    </a:cubicBezTo>
                    <a:cubicBezTo>
                      <a:pt x="28620" y="0"/>
                      <a:pt x="33110" y="2521"/>
                      <a:pt x="35505" y="7622"/>
                    </a:cubicBezTo>
                    <a:cubicBezTo>
                      <a:pt x="37062" y="5341"/>
                      <a:pt x="39158" y="3481"/>
                      <a:pt x="41672" y="2101"/>
                    </a:cubicBezTo>
                    <a:cubicBezTo>
                      <a:pt x="44187" y="720"/>
                      <a:pt x="47181" y="0"/>
                      <a:pt x="50654" y="0"/>
                    </a:cubicBezTo>
                    <a:cubicBezTo>
                      <a:pt x="61072" y="0"/>
                      <a:pt x="66341" y="5521"/>
                      <a:pt x="66520" y="16564"/>
                    </a:cubicBezTo>
                    <a:lnTo>
                      <a:pt x="66520" y="48432"/>
                    </a:lnTo>
                    <a:lnTo>
                      <a:pt x="58377" y="48432"/>
                    </a:lnTo>
                    <a:lnTo>
                      <a:pt x="58377" y="17044"/>
                    </a:lnTo>
                    <a:cubicBezTo>
                      <a:pt x="58377" y="13623"/>
                      <a:pt x="57599" y="11103"/>
                      <a:pt x="56042" y="9422"/>
                    </a:cubicBezTo>
                    <a:cubicBezTo>
                      <a:pt x="54485" y="7742"/>
                      <a:pt x="51911" y="6902"/>
                      <a:pt x="48259" y="6902"/>
                    </a:cubicBezTo>
                    <a:cubicBezTo>
                      <a:pt x="45265" y="6902"/>
                      <a:pt x="42750" y="7802"/>
                      <a:pt x="40774" y="9602"/>
                    </a:cubicBezTo>
                    <a:cubicBezTo>
                      <a:pt x="38798" y="11403"/>
                      <a:pt x="37601" y="13803"/>
                      <a:pt x="37302" y="16864"/>
                    </a:cubicBezTo>
                    <a:lnTo>
                      <a:pt x="37302" y="48432"/>
                    </a:lnTo>
                    <a:lnTo>
                      <a:pt x="29159" y="48432"/>
                    </a:lnTo>
                    <a:lnTo>
                      <a:pt x="29159" y="17284"/>
                    </a:lnTo>
                    <a:cubicBezTo>
                      <a:pt x="29159" y="10383"/>
                      <a:pt x="25806" y="6902"/>
                      <a:pt x="19040" y="6902"/>
                    </a:cubicBezTo>
                    <a:cubicBezTo>
                      <a:pt x="13711" y="6902"/>
                      <a:pt x="10059" y="9182"/>
                      <a:pt x="8143" y="13743"/>
                    </a:cubicBezTo>
                    <a:lnTo>
                      <a:pt x="8143" y="48492"/>
                    </a:lnTo>
                    <a:lnTo>
                      <a:pt x="0" y="48492"/>
                    </a:lnTo>
                    <a:lnTo>
                      <a:pt x="0" y="960"/>
                    </a:lnTo>
                    <a:lnTo>
                      <a:pt x="7664" y="96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1D1AB540-96C1-4715-9F0E-B2DB6EFB121E}"/>
                  </a:ext>
                </a:extLst>
              </p:cNvPr>
              <p:cNvSpPr/>
              <p:nvPr/>
            </p:nvSpPr>
            <p:spPr>
              <a:xfrm>
                <a:off x="8322546" y="2797477"/>
                <a:ext cx="35924" cy="48012"/>
              </a:xfrm>
              <a:custGeom>
                <a:avLst/>
                <a:gdLst>
                  <a:gd name="connsiteX0" fmla="*/ 29458 w 35924"/>
                  <a:gd name="connsiteY0" fmla="*/ 42911 h 48012"/>
                  <a:gd name="connsiteX1" fmla="*/ 15567 w 35924"/>
                  <a:gd name="connsiteY1" fmla="*/ 48492 h 48012"/>
                  <a:gd name="connsiteX2" fmla="*/ 4012 w 35924"/>
                  <a:gd name="connsiteY2" fmla="*/ 44051 h 48012"/>
                  <a:gd name="connsiteX3" fmla="*/ 0 w 35924"/>
                  <a:gd name="connsiteY3" fmla="*/ 30968 h 48012"/>
                  <a:gd name="connsiteX4" fmla="*/ 0 w 35924"/>
                  <a:gd name="connsiteY4" fmla="*/ 0 h 48012"/>
                  <a:gd name="connsiteX5" fmla="*/ 8143 w 35924"/>
                  <a:gd name="connsiteY5" fmla="*/ 0 h 48012"/>
                  <a:gd name="connsiteX6" fmla="*/ 8143 w 35924"/>
                  <a:gd name="connsiteY6" fmla="*/ 30728 h 48012"/>
                  <a:gd name="connsiteX7" fmla="*/ 16885 w 35924"/>
                  <a:gd name="connsiteY7" fmla="*/ 41530 h 48012"/>
                  <a:gd name="connsiteX8" fmla="*/ 29219 w 35924"/>
                  <a:gd name="connsiteY8" fmla="*/ 34569 h 48012"/>
                  <a:gd name="connsiteX9" fmla="*/ 29219 w 35924"/>
                  <a:gd name="connsiteY9" fmla="*/ 0 h 48012"/>
                  <a:gd name="connsiteX10" fmla="*/ 37361 w 35924"/>
                  <a:gd name="connsiteY10" fmla="*/ 0 h 48012"/>
                  <a:gd name="connsiteX11" fmla="*/ 37361 w 35924"/>
                  <a:gd name="connsiteY11" fmla="*/ 47532 h 48012"/>
                  <a:gd name="connsiteX12" fmla="*/ 29638 w 35924"/>
                  <a:gd name="connsiteY12" fmla="*/ 47532 h 48012"/>
                  <a:gd name="connsiteX13" fmla="*/ 29458 w 35924"/>
                  <a:gd name="connsiteY13" fmla="*/ 4291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24" h="48012">
                    <a:moveTo>
                      <a:pt x="29458" y="42911"/>
                    </a:moveTo>
                    <a:cubicBezTo>
                      <a:pt x="26285" y="46632"/>
                      <a:pt x="21674" y="48492"/>
                      <a:pt x="15567" y="48492"/>
                    </a:cubicBezTo>
                    <a:cubicBezTo>
                      <a:pt x="10538" y="48492"/>
                      <a:pt x="6646" y="46992"/>
                      <a:pt x="4012" y="44051"/>
                    </a:cubicBezTo>
                    <a:cubicBezTo>
                      <a:pt x="1377" y="41110"/>
                      <a:pt x="0" y="36729"/>
                      <a:pt x="0" y="30968"/>
                    </a:cubicBezTo>
                    <a:lnTo>
                      <a:pt x="0" y="0"/>
                    </a:lnTo>
                    <a:lnTo>
                      <a:pt x="8143" y="0"/>
                    </a:lnTo>
                    <a:lnTo>
                      <a:pt x="8143" y="30728"/>
                    </a:lnTo>
                    <a:cubicBezTo>
                      <a:pt x="8143" y="37929"/>
                      <a:pt x="11077" y="41530"/>
                      <a:pt x="16885" y="41530"/>
                    </a:cubicBezTo>
                    <a:cubicBezTo>
                      <a:pt x="23052" y="41530"/>
                      <a:pt x="27183" y="39190"/>
                      <a:pt x="29219" y="34569"/>
                    </a:cubicBezTo>
                    <a:lnTo>
                      <a:pt x="29219" y="0"/>
                    </a:lnTo>
                    <a:lnTo>
                      <a:pt x="37361" y="0"/>
                    </a:lnTo>
                    <a:lnTo>
                      <a:pt x="37361" y="47532"/>
                    </a:lnTo>
                    <a:lnTo>
                      <a:pt x="29638" y="47532"/>
                    </a:lnTo>
                    <a:lnTo>
                      <a:pt x="29458" y="42911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8" name="Forma Livre: Forma 97">
                <a:extLst>
                  <a:ext uri="{FF2B5EF4-FFF2-40B4-BE49-F238E27FC236}">
                    <a16:creationId xmlns:a16="http://schemas.microsoft.com/office/drawing/2014/main" id="{28DBEF05-44EE-4281-9BAE-9ECD421473EF}"/>
                  </a:ext>
                </a:extLst>
              </p:cNvPr>
              <p:cNvSpPr/>
              <p:nvPr/>
            </p:nvSpPr>
            <p:spPr>
              <a:xfrm>
                <a:off x="8372182" y="2796636"/>
                <a:ext cx="65862" cy="48012"/>
              </a:xfrm>
              <a:custGeom>
                <a:avLst/>
                <a:gdLst>
                  <a:gd name="connsiteX0" fmla="*/ 7664 w 65861"/>
                  <a:gd name="connsiteY0" fmla="*/ 900 h 48012"/>
                  <a:gd name="connsiteX1" fmla="*/ 7903 w 65861"/>
                  <a:gd name="connsiteY1" fmla="*/ 6182 h 48012"/>
                  <a:gd name="connsiteX2" fmla="*/ 21974 w 65861"/>
                  <a:gd name="connsiteY2" fmla="*/ 0 h 48012"/>
                  <a:gd name="connsiteX3" fmla="*/ 35505 w 65861"/>
                  <a:gd name="connsiteY3" fmla="*/ 7622 h 48012"/>
                  <a:gd name="connsiteX4" fmla="*/ 41672 w 65861"/>
                  <a:gd name="connsiteY4" fmla="*/ 2101 h 48012"/>
                  <a:gd name="connsiteX5" fmla="*/ 50654 w 65861"/>
                  <a:gd name="connsiteY5" fmla="*/ 0 h 48012"/>
                  <a:gd name="connsiteX6" fmla="*/ 66520 w 65861"/>
                  <a:gd name="connsiteY6" fmla="*/ 16564 h 48012"/>
                  <a:gd name="connsiteX7" fmla="*/ 66520 w 65861"/>
                  <a:gd name="connsiteY7" fmla="*/ 48432 h 48012"/>
                  <a:gd name="connsiteX8" fmla="*/ 58377 w 65861"/>
                  <a:gd name="connsiteY8" fmla="*/ 48432 h 48012"/>
                  <a:gd name="connsiteX9" fmla="*/ 58377 w 65861"/>
                  <a:gd name="connsiteY9" fmla="*/ 17044 h 48012"/>
                  <a:gd name="connsiteX10" fmla="*/ 56042 w 65861"/>
                  <a:gd name="connsiteY10" fmla="*/ 9422 h 48012"/>
                  <a:gd name="connsiteX11" fmla="*/ 48259 w 65861"/>
                  <a:gd name="connsiteY11" fmla="*/ 6902 h 48012"/>
                  <a:gd name="connsiteX12" fmla="*/ 40774 w 65861"/>
                  <a:gd name="connsiteY12" fmla="*/ 9602 h 48012"/>
                  <a:gd name="connsiteX13" fmla="*/ 37302 w 65861"/>
                  <a:gd name="connsiteY13" fmla="*/ 16864 h 48012"/>
                  <a:gd name="connsiteX14" fmla="*/ 37302 w 65861"/>
                  <a:gd name="connsiteY14" fmla="*/ 48432 h 48012"/>
                  <a:gd name="connsiteX15" fmla="*/ 29159 w 65861"/>
                  <a:gd name="connsiteY15" fmla="*/ 48432 h 48012"/>
                  <a:gd name="connsiteX16" fmla="*/ 29159 w 65861"/>
                  <a:gd name="connsiteY16" fmla="*/ 17284 h 48012"/>
                  <a:gd name="connsiteX17" fmla="*/ 19040 w 65861"/>
                  <a:gd name="connsiteY17" fmla="*/ 6902 h 48012"/>
                  <a:gd name="connsiteX18" fmla="*/ 8143 w 65861"/>
                  <a:gd name="connsiteY18" fmla="*/ 13743 h 48012"/>
                  <a:gd name="connsiteX19" fmla="*/ 8143 w 65861"/>
                  <a:gd name="connsiteY19" fmla="*/ 48492 h 48012"/>
                  <a:gd name="connsiteX20" fmla="*/ 0 w 65861"/>
                  <a:gd name="connsiteY20" fmla="*/ 48492 h 48012"/>
                  <a:gd name="connsiteX21" fmla="*/ 0 w 65861"/>
                  <a:gd name="connsiteY21" fmla="*/ 960 h 48012"/>
                  <a:gd name="connsiteX22" fmla="*/ 7664 w 65861"/>
                  <a:gd name="connsiteY22" fmla="*/ 960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861" h="48012">
                    <a:moveTo>
                      <a:pt x="7664" y="900"/>
                    </a:moveTo>
                    <a:lnTo>
                      <a:pt x="7903" y="6182"/>
                    </a:lnTo>
                    <a:cubicBezTo>
                      <a:pt x="11376" y="2101"/>
                      <a:pt x="16106" y="0"/>
                      <a:pt x="21974" y="0"/>
                    </a:cubicBezTo>
                    <a:cubicBezTo>
                      <a:pt x="28620" y="0"/>
                      <a:pt x="33110" y="2521"/>
                      <a:pt x="35505" y="7622"/>
                    </a:cubicBezTo>
                    <a:cubicBezTo>
                      <a:pt x="37062" y="5341"/>
                      <a:pt x="39158" y="3481"/>
                      <a:pt x="41672" y="2101"/>
                    </a:cubicBezTo>
                    <a:cubicBezTo>
                      <a:pt x="44187" y="720"/>
                      <a:pt x="47181" y="0"/>
                      <a:pt x="50654" y="0"/>
                    </a:cubicBezTo>
                    <a:cubicBezTo>
                      <a:pt x="61072" y="0"/>
                      <a:pt x="66341" y="5521"/>
                      <a:pt x="66520" y="16564"/>
                    </a:cubicBezTo>
                    <a:lnTo>
                      <a:pt x="66520" y="48432"/>
                    </a:lnTo>
                    <a:lnTo>
                      <a:pt x="58377" y="48432"/>
                    </a:lnTo>
                    <a:lnTo>
                      <a:pt x="58377" y="17044"/>
                    </a:lnTo>
                    <a:cubicBezTo>
                      <a:pt x="58377" y="13623"/>
                      <a:pt x="57599" y="11103"/>
                      <a:pt x="56042" y="9422"/>
                    </a:cubicBezTo>
                    <a:cubicBezTo>
                      <a:pt x="54485" y="7742"/>
                      <a:pt x="51911" y="6902"/>
                      <a:pt x="48259" y="6902"/>
                    </a:cubicBezTo>
                    <a:cubicBezTo>
                      <a:pt x="45265" y="6902"/>
                      <a:pt x="42750" y="7802"/>
                      <a:pt x="40774" y="9602"/>
                    </a:cubicBezTo>
                    <a:cubicBezTo>
                      <a:pt x="38798" y="11403"/>
                      <a:pt x="37601" y="13803"/>
                      <a:pt x="37302" y="16864"/>
                    </a:cubicBezTo>
                    <a:lnTo>
                      <a:pt x="37302" y="48432"/>
                    </a:lnTo>
                    <a:lnTo>
                      <a:pt x="29159" y="48432"/>
                    </a:lnTo>
                    <a:lnTo>
                      <a:pt x="29159" y="17284"/>
                    </a:lnTo>
                    <a:cubicBezTo>
                      <a:pt x="29159" y="10383"/>
                      <a:pt x="25806" y="6902"/>
                      <a:pt x="19040" y="6902"/>
                    </a:cubicBezTo>
                    <a:cubicBezTo>
                      <a:pt x="13711" y="6902"/>
                      <a:pt x="10059" y="9182"/>
                      <a:pt x="8143" y="13743"/>
                    </a:cubicBezTo>
                    <a:lnTo>
                      <a:pt x="8143" y="48492"/>
                    </a:lnTo>
                    <a:lnTo>
                      <a:pt x="0" y="48492"/>
                    </a:lnTo>
                    <a:lnTo>
                      <a:pt x="0" y="960"/>
                    </a:lnTo>
                    <a:lnTo>
                      <a:pt x="7664" y="96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" name="Forma Livre: Forma 98">
                <a:extLst>
                  <a:ext uri="{FF2B5EF4-FFF2-40B4-BE49-F238E27FC236}">
                    <a16:creationId xmlns:a16="http://schemas.microsoft.com/office/drawing/2014/main" id="{47D49C7E-3BB4-4981-90A4-DCD577963E8E}"/>
                  </a:ext>
                </a:extLst>
              </p:cNvPr>
              <p:cNvSpPr/>
              <p:nvPr/>
            </p:nvSpPr>
            <p:spPr>
              <a:xfrm>
                <a:off x="8473070" y="2796696"/>
                <a:ext cx="35924" cy="48012"/>
              </a:xfrm>
              <a:custGeom>
                <a:avLst/>
                <a:gdLst>
                  <a:gd name="connsiteX0" fmla="*/ 7784 w 35924"/>
                  <a:gd name="connsiteY0" fmla="*/ 840 h 48012"/>
                  <a:gd name="connsiteX1" fmla="*/ 8023 w 35924"/>
                  <a:gd name="connsiteY1" fmla="*/ 6842 h 48012"/>
                  <a:gd name="connsiteX2" fmla="*/ 22213 w 35924"/>
                  <a:gd name="connsiteY2" fmla="*/ 0 h 48012"/>
                  <a:gd name="connsiteX3" fmla="*/ 37361 w 35924"/>
                  <a:gd name="connsiteY3" fmla="*/ 16984 h 48012"/>
                  <a:gd name="connsiteX4" fmla="*/ 37361 w 35924"/>
                  <a:gd name="connsiteY4" fmla="*/ 48432 h 48012"/>
                  <a:gd name="connsiteX5" fmla="*/ 29278 w 35924"/>
                  <a:gd name="connsiteY5" fmla="*/ 48432 h 48012"/>
                  <a:gd name="connsiteX6" fmla="*/ 29278 w 35924"/>
                  <a:gd name="connsiteY6" fmla="*/ 16984 h 48012"/>
                  <a:gd name="connsiteX7" fmla="*/ 26943 w 35924"/>
                  <a:gd name="connsiteY7" fmla="*/ 9362 h 48012"/>
                  <a:gd name="connsiteX8" fmla="*/ 19758 w 35924"/>
                  <a:gd name="connsiteY8" fmla="*/ 6902 h 48012"/>
                  <a:gd name="connsiteX9" fmla="*/ 12813 w 35924"/>
                  <a:gd name="connsiteY9" fmla="*/ 9002 h 48012"/>
                  <a:gd name="connsiteX10" fmla="*/ 8143 w 35924"/>
                  <a:gd name="connsiteY10" fmla="*/ 14524 h 48012"/>
                  <a:gd name="connsiteX11" fmla="*/ 8143 w 35924"/>
                  <a:gd name="connsiteY11" fmla="*/ 48432 h 48012"/>
                  <a:gd name="connsiteX12" fmla="*/ 0 w 35924"/>
                  <a:gd name="connsiteY12" fmla="*/ 48432 h 48012"/>
                  <a:gd name="connsiteX13" fmla="*/ 0 w 35924"/>
                  <a:gd name="connsiteY13" fmla="*/ 900 h 48012"/>
                  <a:gd name="connsiteX14" fmla="*/ 7784 w 35924"/>
                  <a:gd name="connsiteY14" fmla="*/ 900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924" h="48012">
                    <a:moveTo>
                      <a:pt x="7784" y="840"/>
                    </a:moveTo>
                    <a:lnTo>
                      <a:pt x="8023" y="6842"/>
                    </a:lnTo>
                    <a:cubicBezTo>
                      <a:pt x="11616" y="2281"/>
                      <a:pt x="16406" y="0"/>
                      <a:pt x="22213" y="0"/>
                    </a:cubicBezTo>
                    <a:cubicBezTo>
                      <a:pt x="32212" y="0"/>
                      <a:pt x="37302" y="5641"/>
                      <a:pt x="37361" y="16984"/>
                    </a:cubicBezTo>
                    <a:lnTo>
                      <a:pt x="37361" y="48432"/>
                    </a:lnTo>
                    <a:lnTo>
                      <a:pt x="29278" y="48432"/>
                    </a:lnTo>
                    <a:lnTo>
                      <a:pt x="29278" y="16984"/>
                    </a:lnTo>
                    <a:cubicBezTo>
                      <a:pt x="29278" y="13563"/>
                      <a:pt x="28440" y="11043"/>
                      <a:pt x="26943" y="9362"/>
                    </a:cubicBezTo>
                    <a:cubicBezTo>
                      <a:pt x="25387" y="7742"/>
                      <a:pt x="22992" y="6902"/>
                      <a:pt x="19758" y="6902"/>
                    </a:cubicBezTo>
                    <a:cubicBezTo>
                      <a:pt x="17124" y="6902"/>
                      <a:pt x="14789" y="7622"/>
                      <a:pt x="12813" y="9002"/>
                    </a:cubicBezTo>
                    <a:cubicBezTo>
                      <a:pt x="10837" y="10383"/>
                      <a:pt x="9281" y="12243"/>
                      <a:pt x="8143" y="14524"/>
                    </a:cubicBezTo>
                    <a:lnTo>
                      <a:pt x="8143" y="48432"/>
                    </a:lnTo>
                    <a:lnTo>
                      <a:pt x="0" y="48432"/>
                    </a:lnTo>
                    <a:lnTo>
                      <a:pt x="0" y="900"/>
                    </a:lnTo>
                    <a:lnTo>
                      <a:pt x="7784" y="90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82EECA57-83A6-4942-8B20-2C4006EDE941}"/>
                  </a:ext>
                </a:extLst>
              </p:cNvPr>
              <p:cNvSpPr/>
              <p:nvPr/>
            </p:nvSpPr>
            <p:spPr>
              <a:xfrm>
                <a:off x="8520550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143 w 41911"/>
                  <a:gd name="connsiteY13" fmla="*/ 25206 h 48012"/>
                  <a:gd name="connsiteX14" fmla="*/ 11795 w 41911"/>
                  <a:gd name="connsiteY14" fmla="*/ 37929 h 48012"/>
                  <a:gd name="connsiteX15" fmla="*/ 21615 w 41911"/>
                  <a:gd name="connsiteY15" fmla="*/ 42731 h 48012"/>
                  <a:gd name="connsiteX16" fmla="*/ 31434 w 41911"/>
                  <a:gd name="connsiteY16" fmla="*/ 37869 h 48012"/>
                  <a:gd name="connsiteX17" fmla="*/ 35086 w 41911"/>
                  <a:gd name="connsiteY17" fmla="*/ 24246 h 48012"/>
                  <a:gd name="connsiteX18" fmla="*/ 31374 w 41911"/>
                  <a:gd name="connsiteY18" fmla="*/ 11583 h 48012"/>
                  <a:gd name="connsiteX19" fmla="*/ 21555 w 41911"/>
                  <a:gd name="connsiteY19" fmla="*/ 6722 h 48012"/>
                  <a:gd name="connsiteX20" fmla="*/ 11855 w 41911"/>
                  <a:gd name="connsiteY20" fmla="*/ 11523 h 48012"/>
                  <a:gd name="connsiteX21" fmla="*/ 814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4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8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143" y="25206"/>
                    </a:moveTo>
                    <a:cubicBezTo>
                      <a:pt x="8143" y="30488"/>
                      <a:pt x="9340" y="34689"/>
                      <a:pt x="11795" y="37929"/>
                    </a:cubicBezTo>
                    <a:cubicBezTo>
                      <a:pt x="14250" y="41110"/>
                      <a:pt x="17483" y="42731"/>
                      <a:pt x="21615" y="42731"/>
                    </a:cubicBezTo>
                    <a:cubicBezTo>
                      <a:pt x="25746" y="42731"/>
                      <a:pt x="29039" y="41110"/>
                      <a:pt x="31434" y="37869"/>
                    </a:cubicBezTo>
                    <a:cubicBezTo>
                      <a:pt x="33829" y="34629"/>
                      <a:pt x="35086" y="30068"/>
                      <a:pt x="35086" y="24246"/>
                    </a:cubicBezTo>
                    <a:cubicBezTo>
                      <a:pt x="35086" y="19025"/>
                      <a:pt x="33829" y="14824"/>
                      <a:pt x="31374" y="11583"/>
                    </a:cubicBezTo>
                    <a:cubicBezTo>
                      <a:pt x="28919" y="8342"/>
                      <a:pt x="25626" y="6722"/>
                      <a:pt x="21555" y="6722"/>
                    </a:cubicBezTo>
                    <a:cubicBezTo>
                      <a:pt x="17543" y="6722"/>
                      <a:pt x="14310" y="8342"/>
                      <a:pt x="11855" y="11523"/>
                    </a:cubicBezTo>
                    <a:cubicBezTo>
                      <a:pt x="9400" y="14704"/>
                      <a:pt x="8143" y="19265"/>
                      <a:pt x="814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ED314614-4DC0-4102-9B7D-518FBCA3A2A7}"/>
                  </a:ext>
                </a:extLst>
              </p:cNvPr>
              <p:cNvSpPr/>
              <p:nvPr/>
            </p:nvSpPr>
            <p:spPr>
              <a:xfrm>
                <a:off x="8568569" y="2797537"/>
                <a:ext cx="35924" cy="42011"/>
              </a:xfrm>
              <a:custGeom>
                <a:avLst/>
                <a:gdLst>
                  <a:gd name="connsiteX0" fmla="*/ 20357 w 35924"/>
                  <a:gd name="connsiteY0" fmla="*/ 36549 h 42010"/>
                  <a:gd name="connsiteX1" fmla="*/ 32093 w 35924"/>
                  <a:gd name="connsiteY1" fmla="*/ 0 h 42010"/>
                  <a:gd name="connsiteX2" fmla="*/ 40355 w 35924"/>
                  <a:gd name="connsiteY2" fmla="*/ 0 h 42010"/>
                  <a:gd name="connsiteX3" fmla="*/ 23351 w 35924"/>
                  <a:gd name="connsiteY3" fmla="*/ 47532 h 42010"/>
                  <a:gd name="connsiteX4" fmla="*/ 17184 w 35924"/>
                  <a:gd name="connsiteY4" fmla="*/ 47532 h 42010"/>
                  <a:gd name="connsiteX5" fmla="*/ 0 w 35924"/>
                  <a:gd name="connsiteY5" fmla="*/ 0 h 42010"/>
                  <a:gd name="connsiteX6" fmla="*/ 8263 w 35924"/>
                  <a:gd name="connsiteY6" fmla="*/ 0 h 42010"/>
                  <a:gd name="connsiteX7" fmla="*/ 20357 w 35924"/>
                  <a:gd name="connsiteY7" fmla="*/ 36549 h 4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24" h="42010">
                    <a:moveTo>
                      <a:pt x="20357" y="36549"/>
                    </a:moveTo>
                    <a:lnTo>
                      <a:pt x="32093" y="0"/>
                    </a:lnTo>
                    <a:lnTo>
                      <a:pt x="40355" y="0"/>
                    </a:lnTo>
                    <a:lnTo>
                      <a:pt x="23351" y="47532"/>
                    </a:lnTo>
                    <a:lnTo>
                      <a:pt x="17184" y="47532"/>
                    </a:lnTo>
                    <a:lnTo>
                      <a:pt x="0" y="0"/>
                    </a:lnTo>
                    <a:lnTo>
                      <a:pt x="8263" y="0"/>
                    </a:lnTo>
                    <a:lnTo>
                      <a:pt x="20357" y="36549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9A017499-4478-48D5-9759-669CA6053BDE}"/>
                  </a:ext>
                </a:extLst>
              </p:cNvPr>
              <p:cNvSpPr/>
              <p:nvPr/>
            </p:nvSpPr>
            <p:spPr>
              <a:xfrm>
                <a:off x="8613953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203 w 41911"/>
                  <a:gd name="connsiteY13" fmla="*/ 25206 h 48012"/>
                  <a:gd name="connsiteX14" fmla="*/ 11855 w 41911"/>
                  <a:gd name="connsiteY14" fmla="*/ 37929 h 48012"/>
                  <a:gd name="connsiteX15" fmla="*/ 21674 w 41911"/>
                  <a:gd name="connsiteY15" fmla="*/ 42731 h 48012"/>
                  <a:gd name="connsiteX16" fmla="*/ 31494 w 41911"/>
                  <a:gd name="connsiteY16" fmla="*/ 37869 h 48012"/>
                  <a:gd name="connsiteX17" fmla="*/ 35146 w 41911"/>
                  <a:gd name="connsiteY17" fmla="*/ 24246 h 48012"/>
                  <a:gd name="connsiteX18" fmla="*/ 31434 w 41911"/>
                  <a:gd name="connsiteY18" fmla="*/ 11583 h 48012"/>
                  <a:gd name="connsiteX19" fmla="*/ 21615 w 41911"/>
                  <a:gd name="connsiteY19" fmla="*/ 6722 h 48012"/>
                  <a:gd name="connsiteX20" fmla="*/ 11915 w 41911"/>
                  <a:gd name="connsiteY20" fmla="*/ 11523 h 48012"/>
                  <a:gd name="connsiteX21" fmla="*/ 820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3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8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203" y="25206"/>
                    </a:moveTo>
                    <a:cubicBezTo>
                      <a:pt x="8203" y="30488"/>
                      <a:pt x="9400" y="34689"/>
                      <a:pt x="11855" y="37929"/>
                    </a:cubicBezTo>
                    <a:cubicBezTo>
                      <a:pt x="14310" y="41110"/>
                      <a:pt x="17543" y="42731"/>
                      <a:pt x="21674" y="42731"/>
                    </a:cubicBezTo>
                    <a:cubicBezTo>
                      <a:pt x="25806" y="42731"/>
                      <a:pt x="29099" y="41110"/>
                      <a:pt x="31494" y="37869"/>
                    </a:cubicBezTo>
                    <a:cubicBezTo>
                      <a:pt x="33889" y="34629"/>
                      <a:pt x="35146" y="30068"/>
                      <a:pt x="35146" y="24246"/>
                    </a:cubicBezTo>
                    <a:cubicBezTo>
                      <a:pt x="35146" y="19025"/>
                      <a:pt x="33889" y="14824"/>
                      <a:pt x="31434" y="11583"/>
                    </a:cubicBezTo>
                    <a:cubicBezTo>
                      <a:pt x="28979" y="8342"/>
                      <a:pt x="25686" y="6722"/>
                      <a:pt x="21615" y="6722"/>
                    </a:cubicBezTo>
                    <a:cubicBezTo>
                      <a:pt x="17603" y="6722"/>
                      <a:pt x="14370" y="8342"/>
                      <a:pt x="11915" y="11523"/>
                    </a:cubicBezTo>
                    <a:cubicBezTo>
                      <a:pt x="9460" y="14704"/>
                      <a:pt x="8203" y="19265"/>
                      <a:pt x="820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DBBAE0C3-BDE0-4B06-A2BB-36FD010F3044}"/>
                  </a:ext>
                </a:extLst>
              </p:cNvPr>
              <p:cNvSpPr/>
              <p:nvPr/>
            </p:nvSpPr>
            <p:spPr>
              <a:xfrm>
                <a:off x="8689515" y="2796816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D60530E7-4DFA-4CCA-A32E-C1059A047BD5}"/>
                  </a:ext>
                </a:extLst>
              </p:cNvPr>
              <p:cNvSpPr/>
              <p:nvPr/>
            </p:nvSpPr>
            <p:spPr>
              <a:xfrm>
                <a:off x="8717057" y="2796636"/>
                <a:ext cx="35924" cy="48012"/>
              </a:xfrm>
              <a:custGeom>
                <a:avLst/>
                <a:gdLst>
                  <a:gd name="connsiteX0" fmla="*/ 21734 w 35924"/>
                  <a:gd name="connsiteY0" fmla="*/ 49332 h 48012"/>
                  <a:gd name="connsiteX1" fmla="*/ 6047 w 35924"/>
                  <a:gd name="connsiteY1" fmla="*/ 42971 h 48012"/>
                  <a:gd name="connsiteX2" fmla="*/ 0 w 35924"/>
                  <a:gd name="connsiteY2" fmla="*/ 25987 h 48012"/>
                  <a:gd name="connsiteX3" fmla="*/ 0 w 35924"/>
                  <a:gd name="connsiteY3" fmla="*/ 24486 h 48012"/>
                  <a:gd name="connsiteX4" fmla="*/ 2694 w 35924"/>
                  <a:gd name="connsiteY4" fmla="*/ 11823 h 48012"/>
                  <a:gd name="connsiteX5" fmla="*/ 10238 w 35924"/>
                  <a:gd name="connsiteY5" fmla="*/ 3121 h 48012"/>
                  <a:gd name="connsiteX6" fmla="*/ 20716 w 35924"/>
                  <a:gd name="connsiteY6" fmla="*/ 0 h 48012"/>
                  <a:gd name="connsiteX7" fmla="*/ 35086 w 35924"/>
                  <a:gd name="connsiteY7" fmla="*/ 6122 h 48012"/>
                  <a:gd name="connsiteX8" fmla="*/ 40235 w 35924"/>
                  <a:gd name="connsiteY8" fmla="*/ 23646 h 48012"/>
                  <a:gd name="connsiteX9" fmla="*/ 40235 w 35924"/>
                  <a:gd name="connsiteY9" fmla="*/ 27007 h 48012"/>
                  <a:gd name="connsiteX10" fmla="*/ 8083 w 35924"/>
                  <a:gd name="connsiteY10" fmla="*/ 27007 h 48012"/>
                  <a:gd name="connsiteX11" fmla="*/ 12154 w 35924"/>
                  <a:gd name="connsiteY11" fmla="*/ 38350 h 48012"/>
                  <a:gd name="connsiteX12" fmla="*/ 22153 w 35924"/>
                  <a:gd name="connsiteY12" fmla="*/ 42671 h 48012"/>
                  <a:gd name="connsiteX13" fmla="*/ 29458 w 35924"/>
                  <a:gd name="connsiteY13" fmla="*/ 40930 h 48012"/>
                  <a:gd name="connsiteX14" fmla="*/ 34667 w 35924"/>
                  <a:gd name="connsiteY14" fmla="*/ 36249 h 48012"/>
                  <a:gd name="connsiteX15" fmla="*/ 39637 w 35924"/>
                  <a:gd name="connsiteY15" fmla="*/ 40090 h 48012"/>
                  <a:gd name="connsiteX16" fmla="*/ 21734 w 35924"/>
                  <a:gd name="connsiteY16" fmla="*/ 49332 h 48012"/>
                  <a:gd name="connsiteX17" fmla="*/ 20776 w 35924"/>
                  <a:gd name="connsiteY17" fmla="*/ 6722 h 48012"/>
                  <a:gd name="connsiteX18" fmla="*/ 12514 w 35924"/>
                  <a:gd name="connsiteY18" fmla="*/ 10323 h 48012"/>
                  <a:gd name="connsiteX19" fmla="*/ 8382 w 35924"/>
                  <a:gd name="connsiteY19" fmla="*/ 20345 h 48012"/>
                  <a:gd name="connsiteX20" fmla="*/ 32152 w 35924"/>
                  <a:gd name="connsiteY20" fmla="*/ 20345 h 48012"/>
                  <a:gd name="connsiteX21" fmla="*/ 32152 w 35924"/>
                  <a:gd name="connsiteY21" fmla="*/ 19745 h 48012"/>
                  <a:gd name="connsiteX22" fmla="*/ 28799 w 35924"/>
                  <a:gd name="connsiteY22" fmla="*/ 10143 h 48012"/>
                  <a:gd name="connsiteX23" fmla="*/ 20776 w 35924"/>
                  <a:gd name="connsiteY23" fmla="*/ 672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924" h="48012">
                    <a:moveTo>
                      <a:pt x="21734" y="49332"/>
                    </a:moveTo>
                    <a:cubicBezTo>
                      <a:pt x="15268" y="49332"/>
                      <a:pt x="10059" y="47232"/>
                      <a:pt x="6047" y="42971"/>
                    </a:cubicBezTo>
                    <a:cubicBezTo>
                      <a:pt x="2036" y="38710"/>
                      <a:pt x="0" y="33068"/>
                      <a:pt x="0" y="25987"/>
                    </a:cubicBezTo>
                    <a:lnTo>
                      <a:pt x="0" y="24486"/>
                    </a:lnTo>
                    <a:cubicBezTo>
                      <a:pt x="0" y="19745"/>
                      <a:pt x="898" y="15544"/>
                      <a:pt x="2694" y="11823"/>
                    </a:cubicBezTo>
                    <a:cubicBezTo>
                      <a:pt x="4491" y="8102"/>
                      <a:pt x="7005" y="5221"/>
                      <a:pt x="10238" y="3121"/>
                    </a:cubicBezTo>
                    <a:cubicBezTo>
                      <a:pt x="13472" y="1020"/>
                      <a:pt x="16944" y="0"/>
                      <a:pt x="20716" y="0"/>
                    </a:cubicBezTo>
                    <a:cubicBezTo>
                      <a:pt x="26883" y="0"/>
                      <a:pt x="31673" y="2041"/>
                      <a:pt x="35086" y="6122"/>
                    </a:cubicBezTo>
                    <a:cubicBezTo>
                      <a:pt x="38499" y="10203"/>
                      <a:pt x="40235" y="16024"/>
                      <a:pt x="40235" y="23646"/>
                    </a:cubicBezTo>
                    <a:lnTo>
                      <a:pt x="40235" y="27007"/>
                    </a:lnTo>
                    <a:lnTo>
                      <a:pt x="8083" y="27007"/>
                    </a:lnTo>
                    <a:cubicBezTo>
                      <a:pt x="8203" y="31688"/>
                      <a:pt x="9580" y="35469"/>
                      <a:pt x="12154" y="38350"/>
                    </a:cubicBezTo>
                    <a:cubicBezTo>
                      <a:pt x="14789" y="41230"/>
                      <a:pt x="18082" y="42671"/>
                      <a:pt x="22153" y="42671"/>
                    </a:cubicBezTo>
                    <a:cubicBezTo>
                      <a:pt x="25027" y="42671"/>
                      <a:pt x="27422" y="42071"/>
                      <a:pt x="29458" y="40930"/>
                    </a:cubicBezTo>
                    <a:cubicBezTo>
                      <a:pt x="31434" y="39730"/>
                      <a:pt x="33170" y="38230"/>
                      <a:pt x="34667" y="36249"/>
                    </a:cubicBezTo>
                    <a:lnTo>
                      <a:pt x="39637" y="40090"/>
                    </a:lnTo>
                    <a:cubicBezTo>
                      <a:pt x="35685" y="46272"/>
                      <a:pt x="29698" y="49332"/>
                      <a:pt x="21734" y="49332"/>
                    </a:cubicBezTo>
                    <a:close/>
                    <a:moveTo>
                      <a:pt x="20776" y="6722"/>
                    </a:moveTo>
                    <a:cubicBezTo>
                      <a:pt x="17483" y="6722"/>
                      <a:pt x="14729" y="7922"/>
                      <a:pt x="12514" y="10323"/>
                    </a:cubicBezTo>
                    <a:cubicBezTo>
                      <a:pt x="10298" y="12723"/>
                      <a:pt x="8921" y="16084"/>
                      <a:pt x="8382" y="20345"/>
                    </a:cubicBezTo>
                    <a:lnTo>
                      <a:pt x="32152" y="20345"/>
                    </a:lnTo>
                    <a:lnTo>
                      <a:pt x="32152" y="19745"/>
                    </a:lnTo>
                    <a:cubicBezTo>
                      <a:pt x="31913" y="15604"/>
                      <a:pt x="30835" y="12423"/>
                      <a:pt x="28799" y="10143"/>
                    </a:cubicBezTo>
                    <a:cubicBezTo>
                      <a:pt x="26764" y="7862"/>
                      <a:pt x="24129" y="6722"/>
                      <a:pt x="20776" y="6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3DDFC9D7-3FD3-4DA3-8F81-E79F1AF6D89F}"/>
                  </a:ext>
                </a:extLst>
              </p:cNvPr>
              <p:cNvSpPr/>
              <p:nvPr/>
            </p:nvSpPr>
            <p:spPr>
              <a:xfrm>
                <a:off x="8767411" y="2777552"/>
                <a:ext cx="5987" cy="66017"/>
              </a:xfrm>
              <a:custGeom>
                <a:avLst/>
                <a:gdLst>
                  <a:gd name="connsiteX0" fmla="*/ 8143 w 5987"/>
                  <a:gd name="connsiteY0" fmla="*/ 67517 h 66016"/>
                  <a:gd name="connsiteX1" fmla="*/ 0 w 5987"/>
                  <a:gd name="connsiteY1" fmla="*/ 67517 h 66016"/>
                  <a:gd name="connsiteX2" fmla="*/ 0 w 5987"/>
                  <a:gd name="connsiteY2" fmla="*/ 0 h 66016"/>
                  <a:gd name="connsiteX3" fmla="*/ 8143 w 5987"/>
                  <a:gd name="connsiteY3" fmla="*/ 0 h 66016"/>
                  <a:gd name="connsiteX4" fmla="*/ 8143 w 5987"/>
                  <a:gd name="connsiteY4" fmla="*/ 67517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" h="66016">
                    <a:moveTo>
                      <a:pt x="8143" y="67517"/>
                    </a:moveTo>
                    <a:lnTo>
                      <a:pt x="0" y="67517"/>
                    </a:lnTo>
                    <a:lnTo>
                      <a:pt x="0" y="0"/>
                    </a:lnTo>
                    <a:lnTo>
                      <a:pt x="8143" y="0"/>
                    </a:lnTo>
                    <a:lnTo>
                      <a:pt x="8143" y="67517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DB46985B-24A2-4232-88D7-2CD4F78EF2BF}"/>
                  </a:ext>
                </a:extLst>
              </p:cNvPr>
              <p:cNvSpPr/>
              <p:nvPr/>
            </p:nvSpPr>
            <p:spPr>
              <a:xfrm>
                <a:off x="8787169" y="2796756"/>
                <a:ext cx="35924" cy="48012"/>
              </a:xfrm>
              <a:custGeom>
                <a:avLst/>
                <a:gdLst>
                  <a:gd name="connsiteX0" fmla="*/ 30656 w 35924"/>
                  <a:gd name="connsiteY0" fmla="*/ 48312 h 48012"/>
                  <a:gd name="connsiteX1" fmla="*/ 29518 w 35924"/>
                  <a:gd name="connsiteY1" fmla="*/ 43331 h 48012"/>
                  <a:gd name="connsiteX2" fmla="*/ 15986 w 35924"/>
                  <a:gd name="connsiteY2" fmla="*/ 49212 h 48012"/>
                  <a:gd name="connsiteX3" fmla="*/ 4491 w 35924"/>
                  <a:gd name="connsiteY3" fmla="*/ 45251 h 48012"/>
                  <a:gd name="connsiteX4" fmla="*/ 0 w 35924"/>
                  <a:gd name="connsiteY4" fmla="*/ 35169 h 48012"/>
                  <a:gd name="connsiteX5" fmla="*/ 5628 w 35924"/>
                  <a:gd name="connsiteY5" fmla="*/ 23646 h 48012"/>
                  <a:gd name="connsiteX6" fmla="*/ 21495 w 35924"/>
                  <a:gd name="connsiteY6" fmla="*/ 19565 h 48012"/>
                  <a:gd name="connsiteX7" fmla="*/ 29398 w 35924"/>
                  <a:gd name="connsiteY7" fmla="*/ 19565 h 48012"/>
                  <a:gd name="connsiteX8" fmla="*/ 29398 w 35924"/>
                  <a:gd name="connsiteY8" fmla="*/ 15844 h 48012"/>
                  <a:gd name="connsiteX9" fmla="*/ 26884 w 35924"/>
                  <a:gd name="connsiteY9" fmla="*/ 9062 h 48012"/>
                  <a:gd name="connsiteX10" fmla="*/ 19399 w 35924"/>
                  <a:gd name="connsiteY10" fmla="*/ 6542 h 48012"/>
                  <a:gd name="connsiteX11" fmla="*/ 12095 w 35924"/>
                  <a:gd name="connsiteY11" fmla="*/ 8762 h 48012"/>
                  <a:gd name="connsiteX12" fmla="*/ 9161 w 35924"/>
                  <a:gd name="connsiteY12" fmla="*/ 14104 h 48012"/>
                  <a:gd name="connsiteX13" fmla="*/ 1018 w 35924"/>
                  <a:gd name="connsiteY13" fmla="*/ 14104 h 48012"/>
                  <a:gd name="connsiteX14" fmla="*/ 3533 w 35924"/>
                  <a:gd name="connsiteY14" fmla="*/ 7202 h 48012"/>
                  <a:gd name="connsiteX15" fmla="*/ 10358 w 35924"/>
                  <a:gd name="connsiteY15" fmla="*/ 1920 h 48012"/>
                  <a:gd name="connsiteX16" fmla="*/ 19878 w 35924"/>
                  <a:gd name="connsiteY16" fmla="*/ 0 h 48012"/>
                  <a:gd name="connsiteX17" fmla="*/ 32751 w 35924"/>
                  <a:gd name="connsiteY17" fmla="*/ 4081 h 48012"/>
                  <a:gd name="connsiteX18" fmla="*/ 37601 w 35924"/>
                  <a:gd name="connsiteY18" fmla="*/ 15424 h 48012"/>
                  <a:gd name="connsiteX19" fmla="*/ 37601 w 35924"/>
                  <a:gd name="connsiteY19" fmla="*/ 37329 h 48012"/>
                  <a:gd name="connsiteX20" fmla="*/ 39277 w 35924"/>
                  <a:gd name="connsiteY20" fmla="*/ 47772 h 48012"/>
                  <a:gd name="connsiteX21" fmla="*/ 39277 w 35924"/>
                  <a:gd name="connsiteY21" fmla="*/ 48492 h 48012"/>
                  <a:gd name="connsiteX22" fmla="*/ 30656 w 35924"/>
                  <a:gd name="connsiteY22" fmla="*/ 48492 h 48012"/>
                  <a:gd name="connsiteX23" fmla="*/ 17184 w 35924"/>
                  <a:gd name="connsiteY23" fmla="*/ 42131 h 48012"/>
                  <a:gd name="connsiteX24" fmla="*/ 24429 w 35924"/>
                  <a:gd name="connsiteY24" fmla="*/ 40150 h 48012"/>
                  <a:gd name="connsiteX25" fmla="*/ 29398 w 35924"/>
                  <a:gd name="connsiteY25" fmla="*/ 34989 h 48012"/>
                  <a:gd name="connsiteX26" fmla="*/ 29398 w 35924"/>
                  <a:gd name="connsiteY26" fmla="*/ 25206 h 48012"/>
                  <a:gd name="connsiteX27" fmla="*/ 23052 w 35924"/>
                  <a:gd name="connsiteY27" fmla="*/ 25206 h 48012"/>
                  <a:gd name="connsiteX28" fmla="*/ 8143 w 35924"/>
                  <a:gd name="connsiteY28" fmla="*/ 33968 h 48012"/>
                  <a:gd name="connsiteX29" fmla="*/ 10658 w 35924"/>
                  <a:gd name="connsiteY29" fmla="*/ 39970 h 48012"/>
                  <a:gd name="connsiteX30" fmla="*/ 17184 w 35924"/>
                  <a:gd name="connsiteY30" fmla="*/ 4213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924" h="48012">
                    <a:moveTo>
                      <a:pt x="30656" y="48312"/>
                    </a:moveTo>
                    <a:cubicBezTo>
                      <a:pt x="30177" y="47352"/>
                      <a:pt x="29817" y="45731"/>
                      <a:pt x="29518" y="43331"/>
                    </a:cubicBezTo>
                    <a:cubicBezTo>
                      <a:pt x="25746" y="47232"/>
                      <a:pt x="21255" y="49212"/>
                      <a:pt x="15986" y="49212"/>
                    </a:cubicBezTo>
                    <a:cubicBezTo>
                      <a:pt x="11316" y="49212"/>
                      <a:pt x="7484" y="47892"/>
                      <a:pt x="4491" y="45251"/>
                    </a:cubicBezTo>
                    <a:cubicBezTo>
                      <a:pt x="1497" y="42611"/>
                      <a:pt x="0" y="39250"/>
                      <a:pt x="0" y="35169"/>
                    </a:cubicBezTo>
                    <a:cubicBezTo>
                      <a:pt x="0" y="30188"/>
                      <a:pt x="1856" y="26347"/>
                      <a:pt x="5628" y="23646"/>
                    </a:cubicBezTo>
                    <a:cubicBezTo>
                      <a:pt x="9400" y="20885"/>
                      <a:pt x="14669" y="19565"/>
                      <a:pt x="21495" y="19565"/>
                    </a:cubicBezTo>
                    <a:lnTo>
                      <a:pt x="29398" y="19565"/>
                    </a:lnTo>
                    <a:lnTo>
                      <a:pt x="29398" y="15844"/>
                    </a:lnTo>
                    <a:cubicBezTo>
                      <a:pt x="29398" y="13023"/>
                      <a:pt x="28560" y="10743"/>
                      <a:pt x="26884" y="9062"/>
                    </a:cubicBezTo>
                    <a:cubicBezTo>
                      <a:pt x="25207" y="7382"/>
                      <a:pt x="22692" y="6542"/>
                      <a:pt x="19399" y="6542"/>
                    </a:cubicBezTo>
                    <a:cubicBezTo>
                      <a:pt x="16525" y="6542"/>
                      <a:pt x="14070" y="7262"/>
                      <a:pt x="12095" y="8762"/>
                    </a:cubicBezTo>
                    <a:cubicBezTo>
                      <a:pt x="10119" y="10263"/>
                      <a:pt x="9161" y="12003"/>
                      <a:pt x="9161" y="14104"/>
                    </a:cubicBezTo>
                    <a:lnTo>
                      <a:pt x="1018" y="14104"/>
                    </a:lnTo>
                    <a:cubicBezTo>
                      <a:pt x="1018" y="11703"/>
                      <a:pt x="1856" y="9422"/>
                      <a:pt x="3533" y="7202"/>
                    </a:cubicBezTo>
                    <a:cubicBezTo>
                      <a:pt x="5209" y="4981"/>
                      <a:pt x="7484" y="3241"/>
                      <a:pt x="10358" y="1920"/>
                    </a:cubicBezTo>
                    <a:cubicBezTo>
                      <a:pt x="13232" y="660"/>
                      <a:pt x="16406" y="0"/>
                      <a:pt x="19878" y="0"/>
                    </a:cubicBezTo>
                    <a:cubicBezTo>
                      <a:pt x="25327" y="0"/>
                      <a:pt x="29638" y="1380"/>
                      <a:pt x="32751" y="4081"/>
                    </a:cubicBezTo>
                    <a:cubicBezTo>
                      <a:pt x="35865" y="6782"/>
                      <a:pt x="37481" y="10623"/>
                      <a:pt x="37601" y="15424"/>
                    </a:cubicBezTo>
                    <a:lnTo>
                      <a:pt x="37601" y="37329"/>
                    </a:lnTo>
                    <a:cubicBezTo>
                      <a:pt x="37601" y="41710"/>
                      <a:pt x="38140" y="45191"/>
                      <a:pt x="39277" y="47772"/>
                    </a:cubicBezTo>
                    <a:lnTo>
                      <a:pt x="39277" y="48492"/>
                    </a:lnTo>
                    <a:lnTo>
                      <a:pt x="30656" y="48492"/>
                    </a:lnTo>
                    <a:close/>
                    <a:moveTo>
                      <a:pt x="17184" y="42131"/>
                    </a:moveTo>
                    <a:cubicBezTo>
                      <a:pt x="19699" y="42131"/>
                      <a:pt x="22153" y="41470"/>
                      <a:pt x="24429" y="40150"/>
                    </a:cubicBezTo>
                    <a:cubicBezTo>
                      <a:pt x="26704" y="38830"/>
                      <a:pt x="28380" y="37089"/>
                      <a:pt x="29398" y="34989"/>
                    </a:cubicBezTo>
                    <a:lnTo>
                      <a:pt x="29398" y="25206"/>
                    </a:lnTo>
                    <a:lnTo>
                      <a:pt x="23052" y="25206"/>
                    </a:lnTo>
                    <a:cubicBezTo>
                      <a:pt x="13112" y="25206"/>
                      <a:pt x="8143" y="28147"/>
                      <a:pt x="8143" y="33968"/>
                    </a:cubicBezTo>
                    <a:cubicBezTo>
                      <a:pt x="8143" y="36489"/>
                      <a:pt x="8981" y="38530"/>
                      <a:pt x="10658" y="39970"/>
                    </a:cubicBezTo>
                    <a:cubicBezTo>
                      <a:pt x="12334" y="41410"/>
                      <a:pt x="14490" y="42131"/>
                      <a:pt x="17184" y="42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D7934C0D-7ABD-450D-B134-40CC297CA63F}"/>
                  </a:ext>
                </a:extLst>
              </p:cNvPr>
              <p:cNvSpPr/>
              <p:nvPr/>
            </p:nvSpPr>
            <p:spPr>
              <a:xfrm>
                <a:off x="8831596" y="2786014"/>
                <a:ext cx="23950" cy="60015"/>
              </a:xfrm>
              <a:custGeom>
                <a:avLst/>
                <a:gdLst>
                  <a:gd name="connsiteX0" fmla="*/ 16765 w 23949"/>
                  <a:gd name="connsiteY0" fmla="*/ 0 h 60015"/>
                  <a:gd name="connsiteX1" fmla="*/ 16765 w 23949"/>
                  <a:gd name="connsiteY1" fmla="*/ 11523 h 60015"/>
                  <a:gd name="connsiteX2" fmla="*/ 25626 w 23949"/>
                  <a:gd name="connsiteY2" fmla="*/ 11523 h 60015"/>
                  <a:gd name="connsiteX3" fmla="*/ 25626 w 23949"/>
                  <a:gd name="connsiteY3" fmla="*/ 17824 h 60015"/>
                  <a:gd name="connsiteX4" fmla="*/ 16765 w 23949"/>
                  <a:gd name="connsiteY4" fmla="*/ 17824 h 60015"/>
                  <a:gd name="connsiteX5" fmla="*/ 16765 w 23949"/>
                  <a:gd name="connsiteY5" fmla="*/ 47352 h 60015"/>
                  <a:gd name="connsiteX6" fmla="*/ 17962 w 23949"/>
                  <a:gd name="connsiteY6" fmla="*/ 51673 h 60015"/>
                  <a:gd name="connsiteX7" fmla="*/ 21974 w 23949"/>
                  <a:gd name="connsiteY7" fmla="*/ 53113 h 60015"/>
                  <a:gd name="connsiteX8" fmla="*/ 25806 w 23949"/>
                  <a:gd name="connsiteY8" fmla="*/ 52573 h 60015"/>
                  <a:gd name="connsiteX9" fmla="*/ 25806 w 23949"/>
                  <a:gd name="connsiteY9" fmla="*/ 59115 h 60015"/>
                  <a:gd name="connsiteX10" fmla="*/ 19579 w 23949"/>
                  <a:gd name="connsiteY10" fmla="*/ 60015 h 60015"/>
                  <a:gd name="connsiteX11" fmla="*/ 11376 w 23949"/>
                  <a:gd name="connsiteY11" fmla="*/ 56714 h 60015"/>
                  <a:gd name="connsiteX12" fmla="*/ 8622 w 23949"/>
                  <a:gd name="connsiteY12" fmla="*/ 47352 h 60015"/>
                  <a:gd name="connsiteX13" fmla="*/ 8622 w 23949"/>
                  <a:gd name="connsiteY13" fmla="*/ 17884 h 60015"/>
                  <a:gd name="connsiteX14" fmla="*/ 0 w 23949"/>
                  <a:gd name="connsiteY14" fmla="*/ 17884 h 60015"/>
                  <a:gd name="connsiteX15" fmla="*/ 0 w 23949"/>
                  <a:gd name="connsiteY15" fmla="*/ 11583 h 60015"/>
                  <a:gd name="connsiteX16" fmla="*/ 8622 w 23949"/>
                  <a:gd name="connsiteY16" fmla="*/ 11583 h 60015"/>
                  <a:gd name="connsiteX17" fmla="*/ 8622 w 23949"/>
                  <a:gd name="connsiteY17" fmla="*/ 60 h 60015"/>
                  <a:gd name="connsiteX18" fmla="*/ 16765 w 23949"/>
                  <a:gd name="connsiteY18" fmla="*/ 60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9" h="60015">
                    <a:moveTo>
                      <a:pt x="16765" y="0"/>
                    </a:moveTo>
                    <a:lnTo>
                      <a:pt x="16765" y="11523"/>
                    </a:lnTo>
                    <a:lnTo>
                      <a:pt x="25626" y="11523"/>
                    </a:lnTo>
                    <a:lnTo>
                      <a:pt x="25626" y="17824"/>
                    </a:lnTo>
                    <a:lnTo>
                      <a:pt x="16765" y="17824"/>
                    </a:lnTo>
                    <a:lnTo>
                      <a:pt x="16765" y="47352"/>
                    </a:lnTo>
                    <a:cubicBezTo>
                      <a:pt x="16765" y="49272"/>
                      <a:pt x="17184" y="50713"/>
                      <a:pt x="17962" y="51673"/>
                    </a:cubicBezTo>
                    <a:cubicBezTo>
                      <a:pt x="18741" y="52633"/>
                      <a:pt x="20118" y="53113"/>
                      <a:pt x="21974" y="53113"/>
                    </a:cubicBezTo>
                    <a:cubicBezTo>
                      <a:pt x="22932" y="53113"/>
                      <a:pt x="24189" y="52933"/>
                      <a:pt x="25806" y="52573"/>
                    </a:cubicBezTo>
                    <a:lnTo>
                      <a:pt x="25806" y="59115"/>
                    </a:lnTo>
                    <a:cubicBezTo>
                      <a:pt x="23650" y="59715"/>
                      <a:pt x="21615" y="60015"/>
                      <a:pt x="19579" y="60015"/>
                    </a:cubicBezTo>
                    <a:cubicBezTo>
                      <a:pt x="15927" y="60015"/>
                      <a:pt x="13232" y="58935"/>
                      <a:pt x="11376" y="56714"/>
                    </a:cubicBezTo>
                    <a:cubicBezTo>
                      <a:pt x="9520" y="54494"/>
                      <a:pt x="8622" y="51373"/>
                      <a:pt x="8622" y="47352"/>
                    </a:cubicBezTo>
                    <a:lnTo>
                      <a:pt x="8622" y="17884"/>
                    </a:lnTo>
                    <a:lnTo>
                      <a:pt x="0" y="17884"/>
                    </a:lnTo>
                    <a:lnTo>
                      <a:pt x="0" y="11583"/>
                    </a:lnTo>
                    <a:lnTo>
                      <a:pt x="8622" y="11583"/>
                    </a:lnTo>
                    <a:lnTo>
                      <a:pt x="8622" y="60"/>
                    </a:lnTo>
                    <a:lnTo>
                      <a:pt x="16765" y="6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32700E03-1531-4120-8E0B-6CAC102502FD}"/>
                  </a:ext>
                </a:extLst>
              </p:cNvPr>
              <p:cNvSpPr/>
              <p:nvPr/>
            </p:nvSpPr>
            <p:spPr>
              <a:xfrm>
                <a:off x="8863688" y="2777672"/>
                <a:ext cx="41912" cy="66017"/>
              </a:xfrm>
              <a:custGeom>
                <a:avLst/>
                <a:gdLst>
                  <a:gd name="connsiteX0" fmla="*/ 0 w 41911"/>
                  <a:gd name="connsiteY0" fmla="*/ 43211 h 66016"/>
                  <a:gd name="connsiteX1" fmla="*/ 2754 w 41911"/>
                  <a:gd name="connsiteY1" fmla="*/ 30668 h 66016"/>
                  <a:gd name="connsiteX2" fmla="*/ 10358 w 41911"/>
                  <a:gd name="connsiteY2" fmla="*/ 22025 h 66016"/>
                  <a:gd name="connsiteX3" fmla="*/ 21495 w 41911"/>
                  <a:gd name="connsiteY3" fmla="*/ 18965 h 66016"/>
                  <a:gd name="connsiteX4" fmla="*/ 37182 w 41911"/>
                  <a:gd name="connsiteY4" fmla="*/ 25686 h 66016"/>
                  <a:gd name="connsiteX5" fmla="*/ 43169 w 41911"/>
                  <a:gd name="connsiteY5" fmla="*/ 43571 h 66016"/>
                  <a:gd name="connsiteX6" fmla="*/ 43169 w 41911"/>
                  <a:gd name="connsiteY6" fmla="*/ 44171 h 66016"/>
                  <a:gd name="connsiteX7" fmla="*/ 40535 w 41911"/>
                  <a:gd name="connsiteY7" fmla="*/ 56654 h 66016"/>
                  <a:gd name="connsiteX8" fmla="*/ 32931 w 41911"/>
                  <a:gd name="connsiteY8" fmla="*/ 65236 h 66016"/>
                  <a:gd name="connsiteX9" fmla="*/ 21615 w 41911"/>
                  <a:gd name="connsiteY9" fmla="*/ 68297 h 66016"/>
                  <a:gd name="connsiteX10" fmla="*/ 5987 w 41911"/>
                  <a:gd name="connsiteY10" fmla="*/ 61575 h 66016"/>
                  <a:gd name="connsiteX11" fmla="*/ 0 w 41911"/>
                  <a:gd name="connsiteY11" fmla="*/ 43751 h 66016"/>
                  <a:gd name="connsiteX12" fmla="*/ 0 w 41911"/>
                  <a:gd name="connsiteY12" fmla="*/ 43211 h 66016"/>
                  <a:gd name="connsiteX13" fmla="*/ 8143 w 41911"/>
                  <a:gd name="connsiteY13" fmla="*/ 44171 h 66016"/>
                  <a:gd name="connsiteX14" fmla="*/ 11795 w 41911"/>
                  <a:gd name="connsiteY14" fmla="*/ 56894 h 66016"/>
                  <a:gd name="connsiteX15" fmla="*/ 21615 w 41911"/>
                  <a:gd name="connsiteY15" fmla="*/ 61695 h 66016"/>
                  <a:gd name="connsiteX16" fmla="*/ 31434 w 41911"/>
                  <a:gd name="connsiteY16" fmla="*/ 56834 h 66016"/>
                  <a:gd name="connsiteX17" fmla="*/ 35086 w 41911"/>
                  <a:gd name="connsiteY17" fmla="*/ 43211 h 66016"/>
                  <a:gd name="connsiteX18" fmla="*/ 31374 w 41911"/>
                  <a:gd name="connsiteY18" fmla="*/ 30548 h 66016"/>
                  <a:gd name="connsiteX19" fmla="*/ 21555 w 41911"/>
                  <a:gd name="connsiteY19" fmla="*/ 25686 h 66016"/>
                  <a:gd name="connsiteX20" fmla="*/ 11855 w 41911"/>
                  <a:gd name="connsiteY20" fmla="*/ 30488 h 66016"/>
                  <a:gd name="connsiteX21" fmla="*/ 8143 w 41911"/>
                  <a:gd name="connsiteY21" fmla="*/ 44171 h 66016"/>
                  <a:gd name="connsiteX22" fmla="*/ 25207 w 41911"/>
                  <a:gd name="connsiteY22" fmla="*/ 0 h 66016"/>
                  <a:gd name="connsiteX23" fmla="*/ 35026 w 41911"/>
                  <a:gd name="connsiteY23" fmla="*/ 0 h 66016"/>
                  <a:gd name="connsiteX24" fmla="*/ 23291 w 41911"/>
                  <a:gd name="connsiteY24" fmla="*/ 12903 h 66016"/>
                  <a:gd name="connsiteX25" fmla="*/ 16765 w 41911"/>
                  <a:gd name="connsiteY25" fmla="*/ 12903 h 66016"/>
                  <a:gd name="connsiteX26" fmla="*/ 25207 w 41911"/>
                  <a:gd name="connsiteY26" fmla="*/ 0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1911" h="66016">
                    <a:moveTo>
                      <a:pt x="0" y="43211"/>
                    </a:moveTo>
                    <a:cubicBezTo>
                      <a:pt x="0" y="38530"/>
                      <a:pt x="898" y="34389"/>
                      <a:pt x="2754" y="30668"/>
                    </a:cubicBezTo>
                    <a:cubicBezTo>
                      <a:pt x="4610" y="26947"/>
                      <a:pt x="7125" y="24066"/>
                      <a:pt x="10358" y="22025"/>
                    </a:cubicBezTo>
                    <a:cubicBezTo>
                      <a:pt x="13591" y="19985"/>
                      <a:pt x="17364" y="18965"/>
                      <a:pt x="21495" y="18965"/>
                    </a:cubicBezTo>
                    <a:cubicBezTo>
                      <a:pt x="27961" y="18965"/>
                      <a:pt x="33170" y="21185"/>
                      <a:pt x="37182" y="25686"/>
                    </a:cubicBezTo>
                    <a:cubicBezTo>
                      <a:pt x="41193" y="30188"/>
                      <a:pt x="43169" y="36129"/>
                      <a:pt x="43169" y="43571"/>
                    </a:cubicBezTo>
                    <a:lnTo>
                      <a:pt x="43169" y="44171"/>
                    </a:lnTo>
                    <a:cubicBezTo>
                      <a:pt x="43169" y="48792"/>
                      <a:pt x="42271" y="52933"/>
                      <a:pt x="40535" y="56654"/>
                    </a:cubicBezTo>
                    <a:cubicBezTo>
                      <a:pt x="38799" y="60315"/>
                      <a:pt x="36224" y="63196"/>
                      <a:pt x="32931" y="65236"/>
                    </a:cubicBezTo>
                    <a:cubicBezTo>
                      <a:pt x="29638" y="67277"/>
                      <a:pt x="25866" y="68297"/>
                      <a:pt x="21615" y="68297"/>
                    </a:cubicBezTo>
                    <a:cubicBezTo>
                      <a:pt x="15208" y="68297"/>
                      <a:pt x="9999" y="66076"/>
                      <a:pt x="5987" y="61575"/>
                    </a:cubicBezTo>
                    <a:cubicBezTo>
                      <a:pt x="1976" y="57074"/>
                      <a:pt x="0" y="51133"/>
                      <a:pt x="0" y="43751"/>
                    </a:cubicBezTo>
                    <a:lnTo>
                      <a:pt x="0" y="43211"/>
                    </a:lnTo>
                    <a:close/>
                    <a:moveTo>
                      <a:pt x="8143" y="44171"/>
                    </a:moveTo>
                    <a:cubicBezTo>
                      <a:pt x="8143" y="49452"/>
                      <a:pt x="9340" y="53653"/>
                      <a:pt x="11795" y="56894"/>
                    </a:cubicBezTo>
                    <a:cubicBezTo>
                      <a:pt x="14250" y="60075"/>
                      <a:pt x="17483" y="61695"/>
                      <a:pt x="21615" y="61695"/>
                    </a:cubicBezTo>
                    <a:cubicBezTo>
                      <a:pt x="25746" y="61695"/>
                      <a:pt x="29039" y="60075"/>
                      <a:pt x="31434" y="56834"/>
                    </a:cubicBezTo>
                    <a:cubicBezTo>
                      <a:pt x="33829" y="53593"/>
                      <a:pt x="35086" y="49032"/>
                      <a:pt x="35086" y="43211"/>
                    </a:cubicBezTo>
                    <a:cubicBezTo>
                      <a:pt x="35086" y="37989"/>
                      <a:pt x="33829" y="33788"/>
                      <a:pt x="31374" y="30548"/>
                    </a:cubicBezTo>
                    <a:cubicBezTo>
                      <a:pt x="28919" y="27307"/>
                      <a:pt x="25626" y="25686"/>
                      <a:pt x="21555" y="25686"/>
                    </a:cubicBezTo>
                    <a:cubicBezTo>
                      <a:pt x="17543" y="25686"/>
                      <a:pt x="14310" y="27307"/>
                      <a:pt x="11855" y="30488"/>
                    </a:cubicBezTo>
                    <a:cubicBezTo>
                      <a:pt x="9400" y="33668"/>
                      <a:pt x="8143" y="38230"/>
                      <a:pt x="8143" y="44171"/>
                    </a:cubicBezTo>
                    <a:close/>
                    <a:moveTo>
                      <a:pt x="25207" y="0"/>
                    </a:moveTo>
                    <a:lnTo>
                      <a:pt x="35026" y="0"/>
                    </a:lnTo>
                    <a:lnTo>
                      <a:pt x="23291" y="12903"/>
                    </a:lnTo>
                    <a:lnTo>
                      <a:pt x="16765" y="12903"/>
                    </a:lnTo>
                    <a:lnTo>
                      <a:pt x="252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C68556F3-2274-41D7-B1EA-12A7947B51FC}"/>
                  </a:ext>
                </a:extLst>
              </p:cNvPr>
              <p:cNvSpPr/>
              <p:nvPr/>
            </p:nvSpPr>
            <p:spPr>
              <a:xfrm>
                <a:off x="8916976" y="2796816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5C17B492-EAD5-4C26-8989-5E1C4D323414}"/>
                  </a:ext>
                </a:extLst>
              </p:cNvPr>
              <p:cNvSpPr/>
              <p:nvPr/>
            </p:nvSpPr>
            <p:spPr>
              <a:xfrm>
                <a:off x="8947452" y="2780192"/>
                <a:ext cx="5987" cy="60015"/>
              </a:xfrm>
              <a:custGeom>
                <a:avLst/>
                <a:gdLst>
                  <a:gd name="connsiteX0" fmla="*/ 0 w 5987"/>
                  <a:gd name="connsiteY0" fmla="*/ 4741 h 60015"/>
                  <a:gd name="connsiteX1" fmla="*/ 1197 w 5987"/>
                  <a:gd name="connsiteY1" fmla="*/ 1380 h 60015"/>
                  <a:gd name="connsiteX2" fmla="*/ 4790 w 5987"/>
                  <a:gd name="connsiteY2" fmla="*/ 0 h 60015"/>
                  <a:gd name="connsiteX3" fmla="*/ 8382 w 5987"/>
                  <a:gd name="connsiteY3" fmla="*/ 1380 h 60015"/>
                  <a:gd name="connsiteX4" fmla="*/ 9640 w 5987"/>
                  <a:gd name="connsiteY4" fmla="*/ 4741 h 60015"/>
                  <a:gd name="connsiteX5" fmla="*/ 8382 w 5987"/>
                  <a:gd name="connsiteY5" fmla="*/ 8042 h 60015"/>
                  <a:gd name="connsiteX6" fmla="*/ 4790 w 5987"/>
                  <a:gd name="connsiteY6" fmla="*/ 9362 h 60015"/>
                  <a:gd name="connsiteX7" fmla="*/ 1197 w 5987"/>
                  <a:gd name="connsiteY7" fmla="*/ 8042 h 60015"/>
                  <a:gd name="connsiteX8" fmla="*/ 0 w 5987"/>
                  <a:gd name="connsiteY8" fmla="*/ 4741 h 60015"/>
                  <a:gd name="connsiteX9" fmla="*/ 8802 w 5987"/>
                  <a:gd name="connsiteY9" fmla="*/ 64876 h 60015"/>
                  <a:gd name="connsiteX10" fmla="*/ 659 w 5987"/>
                  <a:gd name="connsiteY10" fmla="*/ 64876 h 60015"/>
                  <a:gd name="connsiteX11" fmla="*/ 659 w 5987"/>
                  <a:gd name="connsiteY11" fmla="*/ 17344 h 60015"/>
                  <a:gd name="connsiteX12" fmla="*/ 8802 w 5987"/>
                  <a:gd name="connsiteY12" fmla="*/ 17344 h 60015"/>
                  <a:gd name="connsiteX13" fmla="*/ 8802 w 5987"/>
                  <a:gd name="connsiteY13" fmla="*/ 64876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87" h="60015">
                    <a:moveTo>
                      <a:pt x="0" y="4741"/>
                    </a:moveTo>
                    <a:cubicBezTo>
                      <a:pt x="0" y="3421"/>
                      <a:pt x="419" y="2281"/>
                      <a:pt x="1197" y="1380"/>
                    </a:cubicBezTo>
                    <a:cubicBezTo>
                      <a:pt x="1976" y="480"/>
                      <a:pt x="3173" y="0"/>
                      <a:pt x="4790" y="0"/>
                    </a:cubicBezTo>
                    <a:cubicBezTo>
                      <a:pt x="6407" y="0"/>
                      <a:pt x="7544" y="480"/>
                      <a:pt x="8382" y="1380"/>
                    </a:cubicBezTo>
                    <a:cubicBezTo>
                      <a:pt x="9221" y="2281"/>
                      <a:pt x="9640" y="3421"/>
                      <a:pt x="9640" y="4741"/>
                    </a:cubicBezTo>
                    <a:cubicBezTo>
                      <a:pt x="9640" y="6062"/>
                      <a:pt x="9221" y="7142"/>
                      <a:pt x="8382" y="8042"/>
                    </a:cubicBezTo>
                    <a:cubicBezTo>
                      <a:pt x="7544" y="8942"/>
                      <a:pt x="6347" y="9362"/>
                      <a:pt x="4790" y="9362"/>
                    </a:cubicBezTo>
                    <a:cubicBezTo>
                      <a:pt x="3233" y="9362"/>
                      <a:pt x="2036" y="8942"/>
                      <a:pt x="1197" y="8042"/>
                    </a:cubicBezTo>
                    <a:cubicBezTo>
                      <a:pt x="419" y="7142"/>
                      <a:pt x="0" y="6062"/>
                      <a:pt x="0" y="4741"/>
                    </a:cubicBezTo>
                    <a:close/>
                    <a:moveTo>
                      <a:pt x="8802" y="64876"/>
                    </a:moveTo>
                    <a:lnTo>
                      <a:pt x="659" y="64876"/>
                    </a:lnTo>
                    <a:lnTo>
                      <a:pt x="659" y="17344"/>
                    </a:lnTo>
                    <a:lnTo>
                      <a:pt x="8802" y="17344"/>
                    </a:lnTo>
                    <a:lnTo>
                      <a:pt x="8802" y="64876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381C0A5D-1974-431E-BE42-449A8C3F11AA}"/>
                  </a:ext>
                </a:extLst>
              </p:cNvPr>
              <p:cNvSpPr/>
              <p:nvPr/>
            </p:nvSpPr>
            <p:spPr>
              <a:xfrm>
                <a:off x="8967091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143 w 41911"/>
                  <a:gd name="connsiteY13" fmla="*/ 25206 h 48012"/>
                  <a:gd name="connsiteX14" fmla="*/ 11795 w 41911"/>
                  <a:gd name="connsiteY14" fmla="*/ 37929 h 48012"/>
                  <a:gd name="connsiteX15" fmla="*/ 21615 w 41911"/>
                  <a:gd name="connsiteY15" fmla="*/ 42731 h 48012"/>
                  <a:gd name="connsiteX16" fmla="*/ 31434 w 41911"/>
                  <a:gd name="connsiteY16" fmla="*/ 37869 h 48012"/>
                  <a:gd name="connsiteX17" fmla="*/ 35086 w 41911"/>
                  <a:gd name="connsiteY17" fmla="*/ 24246 h 48012"/>
                  <a:gd name="connsiteX18" fmla="*/ 31374 w 41911"/>
                  <a:gd name="connsiteY18" fmla="*/ 11583 h 48012"/>
                  <a:gd name="connsiteX19" fmla="*/ 21555 w 41911"/>
                  <a:gd name="connsiteY19" fmla="*/ 6722 h 48012"/>
                  <a:gd name="connsiteX20" fmla="*/ 11855 w 41911"/>
                  <a:gd name="connsiteY20" fmla="*/ 11523 h 48012"/>
                  <a:gd name="connsiteX21" fmla="*/ 814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3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8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143" y="25206"/>
                    </a:moveTo>
                    <a:cubicBezTo>
                      <a:pt x="8143" y="30488"/>
                      <a:pt x="9340" y="34689"/>
                      <a:pt x="11795" y="37929"/>
                    </a:cubicBezTo>
                    <a:cubicBezTo>
                      <a:pt x="14250" y="41110"/>
                      <a:pt x="17483" y="42731"/>
                      <a:pt x="21615" y="42731"/>
                    </a:cubicBezTo>
                    <a:cubicBezTo>
                      <a:pt x="25746" y="42731"/>
                      <a:pt x="29039" y="41110"/>
                      <a:pt x="31434" y="37869"/>
                    </a:cubicBezTo>
                    <a:cubicBezTo>
                      <a:pt x="33829" y="34629"/>
                      <a:pt x="35086" y="30068"/>
                      <a:pt x="35086" y="24246"/>
                    </a:cubicBezTo>
                    <a:cubicBezTo>
                      <a:pt x="35086" y="19025"/>
                      <a:pt x="33829" y="14824"/>
                      <a:pt x="31374" y="11583"/>
                    </a:cubicBezTo>
                    <a:cubicBezTo>
                      <a:pt x="28919" y="8342"/>
                      <a:pt x="25626" y="6722"/>
                      <a:pt x="21555" y="6722"/>
                    </a:cubicBezTo>
                    <a:cubicBezTo>
                      <a:pt x="17543" y="6722"/>
                      <a:pt x="14310" y="8342"/>
                      <a:pt x="11855" y="11523"/>
                    </a:cubicBezTo>
                    <a:cubicBezTo>
                      <a:pt x="9400" y="14704"/>
                      <a:pt x="8143" y="19265"/>
                      <a:pt x="814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AD782CA6-A6AB-4ABF-BA89-13CAB38DE10E}"/>
                  </a:ext>
                </a:extLst>
              </p:cNvPr>
              <p:cNvSpPr/>
              <p:nvPr/>
            </p:nvSpPr>
            <p:spPr>
              <a:xfrm>
                <a:off x="9040617" y="2777552"/>
                <a:ext cx="35924" cy="66017"/>
              </a:xfrm>
              <a:custGeom>
                <a:avLst/>
                <a:gdLst>
                  <a:gd name="connsiteX0" fmla="*/ 60 w 35924"/>
                  <a:gd name="connsiteY0" fmla="*/ 43391 h 66016"/>
                  <a:gd name="connsiteX1" fmla="*/ 5269 w 35924"/>
                  <a:gd name="connsiteY1" fmla="*/ 25806 h 66016"/>
                  <a:gd name="connsiteX2" fmla="*/ 18800 w 35924"/>
                  <a:gd name="connsiteY2" fmla="*/ 19145 h 66016"/>
                  <a:gd name="connsiteX3" fmla="*/ 31973 w 35924"/>
                  <a:gd name="connsiteY3" fmla="*/ 24846 h 66016"/>
                  <a:gd name="connsiteX4" fmla="*/ 31973 w 35924"/>
                  <a:gd name="connsiteY4" fmla="*/ 0 h 66016"/>
                  <a:gd name="connsiteX5" fmla="*/ 40116 w 35924"/>
                  <a:gd name="connsiteY5" fmla="*/ 0 h 66016"/>
                  <a:gd name="connsiteX6" fmla="*/ 40116 w 35924"/>
                  <a:gd name="connsiteY6" fmla="*/ 67517 h 66016"/>
                  <a:gd name="connsiteX7" fmla="*/ 32631 w 35924"/>
                  <a:gd name="connsiteY7" fmla="*/ 67517 h 66016"/>
                  <a:gd name="connsiteX8" fmla="*/ 32212 w 35924"/>
                  <a:gd name="connsiteY8" fmla="*/ 62416 h 66016"/>
                  <a:gd name="connsiteX9" fmla="*/ 18681 w 35924"/>
                  <a:gd name="connsiteY9" fmla="*/ 68417 h 66016"/>
                  <a:gd name="connsiteX10" fmla="*/ 5209 w 35924"/>
                  <a:gd name="connsiteY10" fmla="*/ 61635 h 66016"/>
                  <a:gd name="connsiteX11" fmla="*/ 0 w 35924"/>
                  <a:gd name="connsiteY11" fmla="*/ 43991 h 66016"/>
                  <a:gd name="connsiteX12" fmla="*/ 0 w 35924"/>
                  <a:gd name="connsiteY12" fmla="*/ 43391 h 66016"/>
                  <a:gd name="connsiteX13" fmla="*/ 8203 w 35924"/>
                  <a:gd name="connsiteY13" fmla="*/ 44291 h 66016"/>
                  <a:gd name="connsiteX14" fmla="*/ 11556 w 35924"/>
                  <a:gd name="connsiteY14" fmla="*/ 56954 h 66016"/>
                  <a:gd name="connsiteX15" fmla="*/ 20776 w 35924"/>
                  <a:gd name="connsiteY15" fmla="*/ 61515 h 66016"/>
                  <a:gd name="connsiteX16" fmla="*/ 32033 w 35924"/>
                  <a:gd name="connsiteY16" fmla="*/ 54554 h 66016"/>
                  <a:gd name="connsiteX17" fmla="*/ 32033 w 35924"/>
                  <a:gd name="connsiteY17" fmla="*/ 32708 h 66016"/>
                  <a:gd name="connsiteX18" fmla="*/ 20836 w 35924"/>
                  <a:gd name="connsiteY18" fmla="*/ 25987 h 66016"/>
                  <a:gd name="connsiteX19" fmla="*/ 11556 w 35924"/>
                  <a:gd name="connsiteY19" fmla="*/ 30608 h 66016"/>
                  <a:gd name="connsiteX20" fmla="*/ 8203 w 35924"/>
                  <a:gd name="connsiteY20" fmla="*/ 44291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924" h="66016">
                    <a:moveTo>
                      <a:pt x="60" y="43391"/>
                    </a:moveTo>
                    <a:cubicBezTo>
                      <a:pt x="60" y="36069"/>
                      <a:pt x="1796" y="30248"/>
                      <a:pt x="5269" y="25806"/>
                    </a:cubicBezTo>
                    <a:cubicBezTo>
                      <a:pt x="8742" y="21365"/>
                      <a:pt x="13232" y="19145"/>
                      <a:pt x="18800" y="19145"/>
                    </a:cubicBezTo>
                    <a:cubicBezTo>
                      <a:pt x="24369" y="19145"/>
                      <a:pt x="28740" y="21065"/>
                      <a:pt x="31973" y="24846"/>
                    </a:cubicBezTo>
                    <a:lnTo>
                      <a:pt x="31973" y="0"/>
                    </a:lnTo>
                    <a:lnTo>
                      <a:pt x="40116" y="0"/>
                    </a:lnTo>
                    <a:lnTo>
                      <a:pt x="40116" y="67517"/>
                    </a:lnTo>
                    <a:lnTo>
                      <a:pt x="32631" y="67517"/>
                    </a:lnTo>
                    <a:lnTo>
                      <a:pt x="32212" y="62416"/>
                    </a:lnTo>
                    <a:cubicBezTo>
                      <a:pt x="28979" y="66377"/>
                      <a:pt x="24429" y="68417"/>
                      <a:pt x="18681" y="68417"/>
                    </a:cubicBezTo>
                    <a:cubicBezTo>
                      <a:pt x="13172" y="68417"/>
                      <a:pt x="8682" y="66137"/>
                      <a:pt x="5209" y="61635"/>
                    </a:cubicBezTo>
                    <a:cubicBezTo>
                      <a:pt x="1736" y="57134"/>
                      <a:pt x="0" y="51253"/>
                      <a:pt x="0" y="43991"/>
                    </a:cubicBezTo>
                    <a:lnTo>
                      <a:pt x="0" y="43391"/>
                    </a:lnTo>
                    <a:close/>
                    <a:moveTo>
                      <a:pt x="8203" y="44291"/>
                    </a:moveTo>
                    <a:cubicBezTo>
                      <a:pt x="8203" y="49692"/>
                      <a:pt x="9340" y="53893"/>
                      <a:pt x="11556" y="56954"/>
                    </a:cubicBezTo>
                    <a:cubicBezTo>
                      <a:pt x="13771" y="60015"/>
                      <a:pt x="16825" y="61515"/>
                      <a:pt x="20776" y="61515"/>
                    </a:cubicBezTo>
                    <a:cubicBezTo>
                      <a:pt x="25926" y="61515"/>
                      <a:pt x="29698" y="59175"/>
                      <a:pt x="32033" y="54554"/>
                    </a:cubicBezTo>
                    <a:lnTo>
                      <a:pt x="32033" y="32708"/>
                    </a:lnTo>
                    <a:cubicBezTo>
                      <a:pt x="29578" y="28207"/>
                      <a:pt x="25866" y="25987"/>
                      <a:pt x="20836" y="25987"/>
                    </a:cubicBezTo>
                    <a:cubicBezTo>
                      <a:pt x="16885" y="25987"/>
                      <a:pt x="13771" y="27547"/>
                      <a:pt x="11556" y="30608"/>
                    </a:cubicBezTo>
                    <a:cubicBezTo>
                      <a:pt x="9340" y="33668"/>
                      <a:pt x="8203" y="38230"/>
                      <a:pt x="8203" y="442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3" name="Forma Livre: Forma 112">
                <a:extLst>
                  <a:ext uri="{FF2B5EF4-FFF2-40B4-BE49-F238E27FC236}">
                    <a16:creationId xmlns:a16="http://schemas.microsoft.com/office/drawing/2014/main" id="{E31E617B-3287-4DD3-B85D-03E9D1AF35EB}"/>
                  </a:ext>
                </a:extLst>
              </p:cNvPr>
              <p:cNvSpPr/>
              <p:nvPr/>
            </p:nvSpPr>
            <p:spPr>
              <a:xfrm>
                <a:off x="9091270" y="2796636"/>
                <a:ext cx="35924" cy="48012"/>
              </a:xfrm>
              <a:custGeom>
                <a:avLst/>
                <a:gdLst>
                  <a:gd name="connsiteX0" fmla="*/ 21734 w 35924"/>
                  <a:gd name="connsiteY0" fmla="*/ 49332 h 48012"/>
                  <a:gd name="connsiteX1" fmla="*/ 6047 w 35924"/>
                  <a:gd name="connsiteY1" fmla="*/ 42971 h 48012"/>
                  <a:gd name="connsiteX2" fmla="*/ 0 w 35924"/>
                  <a:gd name="connsiteY2" fmla="*/ 25987 h 48012"/>
                  <a:gd name="connsiteX3" fmla="*/ 0 w 35924"/>
                  <a:gd name="connsiteY3" fmla="*/ 24486 h 48012"/>
                  <a:gd name="connsiteX4" fmla="*/ 2694 w 35924"/>
                  <a:gd name="connsiteY4" fmla="*/ 11823 h 48012"/>
                  <a:gd name="connsiteX5" fmla="*/ 10238 w 35924"/>
                  <a:gd name="connsiteY5" fmla="*/ 3121 h 48012"/>
                  <a:gd name="connsiteX6" fmla="*/ 20716 w 35924"/>
                  <a:gd name="connsiteY6" fmla="*/ 0 h 48012"/>
                  <a:gd name="connsiteX7" fmla="*/ 35086 w 35924"/>
                  <a:gd name="connsiteY7" fmla="*/ 6122 h 48012"/>
                  <a:gd name="connsiteX8" fmla="*/ 40235 w 35924"/>
                  <a:gd name="connsiteY8" fmla="*/ 23646 h 48012"/>
                  <a:gd name="connsiteX9" fmla="*/ 40235 w 35924"/>
                  <a:gd name="connsiteY9" fmla="*/ 27007 h 48012"/>
                  <a:gd name="connsiteX10" fmla="*/ 8083 w 35924"/>
                  <a:gd name="connsiteY10" fmla="*/ 27007 h 48012"/>
                  <a:gd name="connsiteX11" fmla="*/ 12154 w 35924"/>
                  <a:gd name="connsiteY11" fmla="*/ 38350 h 48012"/>
                  <a:gd name="connsiteX12" fmla="*/ 22153 w 35924"/>
                  <a:gd name="connsiteY12" fmla="*/ 42671 h 48012"/>
                  <a:gd name="connsiteX13" fmla="*/ 29458 w 35924"/>
                  <a:gd name="connsiteY13" fmla="*/ 40930 h 48012"/>
                  <a:gd name="connsiteX14" fmla="*/ 34667 w 35924"/>
                  <a:gd name="connsiteY14" fmla="*/ 36249 h 48012"/>
                  <a:gd name="connsiteX15" fmla="*/ 39637 w 35924"/>
                  <a:gd name="connsiteY15" fmla="*/ 40090 h 48012"/>
                  <a:gd name="connsiteX16" fmla="*/ 21734 w 35924"/>
                  <a:gd name="connsiteY16" fmla="*/ 49332 h 48012"/>
                  <a:gd name="connsiteX17" fmla="*/ 20716 w 35924"/>
                  <a:gd name="connsiteY17" fmla="*/ 6722 h 48012"/>
                  <a:gd name="connsiteX18" fmla="*/ 12454 w 35924"/>
                  <a:gd name="connsiteY18" fmla="*/ 10323 h 48012"/>
                  <a:gd name="connsiteX19" fmla="*/ 8323 w 35924"/>
                  <a:gd name="connsiteY19" fmla="*/ 20345 h 48012"/>
                  <a:gd name="connsiteX20" fmla="*/ 32093 w 35924"/>
                  <a:gd name="connsiteY20" fmla="*/ 20345 h 48012"/>
                  <a:gd name="connsiteX21" fmla="*/ 32093 w 35924"/>
                  <a:gd name="connsiteY21" fmla="*/ 19745 h 48012"/>
                  <a:gd name="connsiteX22" fmla="*/ 28740 w 35924"/>
                  <a:gd name="connsiteY22" fmla="*/ 10143 h 48012"/>
                  <a:gd name="connsiteX23" fmla="*/ 20716 w 35924"/>
                  <a:gd name="connsiteY23" fmla="*/ 672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924" h="48012">
                    <a:moveTo>
                      <a:pt x="21734" y="49332"/>
                    </a:moveTo>
                    <a:cubicBezTo>
                      <a:pt x="15268" y="49332"/>
                      <a:pt x="10059" y="47232"/>
                      <a:pt x="6047" y="42971"/>
                    </a:cubicBezTo>
                    <a:cubicBezTo>
                      <a:pt x="2036" y="38710"/>
                      <a:pt x="0" y="33068"/>
                      <a:pt x="0" y="25987"/>
                    </a:cubicBezTo>
                    <a:lnTo>
                      <a:pt x="0" y="24486"/>
                    </a:lnTo>
                    <a:cubicBezTo>
                      <a:pt x="0" y="19745"/>
                      <a:pt x="898" y="15544"/>
                      <a:pt x="2694" y="11823"/>
                    </a:cubicBezTo>
                    <a:cubicBezTo>
                      <a:pt x="4491" y="8102"/>
                      <a:pt x="7005" y="5221"/>
                      <a:pt x="10238" y="3121"/>
                    </a:cubicBezTo>
                    <a:cubicBezTo>
                      <a:pt x="13472" y="1020"/>
                      <a:pt x="16944" y="0"/>
                      <a:pt x="20716" y="0"/>
                    </a:cubicBezTo>
                    <a:cubicBezTo>
                      <a:pt x="26883" y="0"/>
                      <a:pt x="31673" y="2041"/>
                      <a:pt x="35086" y="6122"/>
                    </a:cubicBezTo>
                    <a:cubicBezTo>
                      <a:pt x="38499" y="10203"/>
                      <a:pt x="40235" y="16024"/>
                      <a:pt x="40235" y="23646"/>
                    </a:cubicBezTo>
                    <a:lnTo>
                      <a:pt x="40235" y="27007"/>
                    </a:lnTo>
                    <a:lnTo>
                      <a:pt x="8083" y="27007"/>
                    </a:lnTo>
                    <a:cubicBezTo>
                      <a:pt x="8203" y="31688"/>
                      <a:pt x="9580" y="35469"/>
                      <a:pt x="12154" y="38350"/>
                    </a:cubicBezTo>
                    <a:cubicBezTo>
                      <a:pt x="14789" y="41230"/>
                      <a:pt x="18082" y="42671"/>
                      <a:pt x="22153" y="42671"/>
                    </a:cubicBezTo>
                    <a:cubicBezTo>
                      <a:pt x="25027" y="42671"/>
                      <a:pt x="27422" y="42071"/>
                      <a:pt x="29458" y="40930"/>
                    </a:cubicBezTo>
                    <a:cubicBezTo>
                      <a:pt x="31434" y="39730"/>
                      <a:pt x="33170" y="38230"/>
                      <a:pt x="34667" y="36249"/>
                    </a:cubicBezTo>
                    <a:lnTo>
                      <a:pt x="39637" y="40090"/>
                    </a:lnTo>
                    <a:cubicBezTo>
                      <a:pt x="35685" y="46272"/>
                      <a:pt x="29698" y="49332"/>
                      <a:pt x="21734" y="49332"/>
                    </a:cubicBezTo>
                    <a:close/>
                    <a:moveTo>
                      <a:pt x="20716" y="6722"/>
                    </a:moveTo>
                    <a:cubicBezTo>
                      <a:pt x="17423" y="6722"/>
                      <a:pt x="14669" y="7922"/>
                      <a:pt x="12454" y="10323"/>
                    </a:cubicBezTo>
                    <a:cubicBezTo>
                      <a:pt x="10238" y="12723"/>
                      <a:pt x="8861" y="16084"/>
                      <a:pt x="8323" y="20345"/>
                    </a:cubicBezTo>
                    <a:lnTo>
                      <a:pt x="32093" y="20345"/>
                    </a:lnTo>
                    <a:lnTo>
                      <a:pt x="32093" y="19745"/>
                    </a:lnTo>
                    <a:cubicBezTo>
                      <a:pt x="31853" y="15604"/>
                      <a:pt x="30775" y="12423"/>
                      <a:pt x="28740" y="10143"/>
                    </a:cubicBezTo>
                    <a:cubicBezTo>
                      <a:pt x="26704" y="7862"/>
                      <a:pt x="24129" y="6722"/>
                      <a:pt x="20716" y="6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FEAA534A-1022-43E3-B87C-FFB14FEF6327}"/>
                  </a:ext>
                </a:extLst>
              </p:cNvPr>
              <p:cNvSpPr/>
              <p:nvPr/>
            </p:nvSpPr>
            <p:spPr>
              <a:xfrm>
                <a:off x="9159227" y="2781093"/>
                <a:ext cx="35924" cy="60015"/>
              </a:xfrm>
              <a:custGeom>
                <a:avLst/>
                <a:gdLst>
                  <a:gd name="connsiteX0" fmla="*/ 31913 w 35924"/>
                  <a:gd name="connsiteY0" fmla="*/ 0 h 60015"/>
                  <a:gd name="connsiteX1" fmla="*/ 40355 w 35924"/>
                  <a:gd name="connsiteY1" fmla="*/ 0 h 60015"/>
                  <a:gd name="connsiteX2" fmla="*/ 40355 w 35924"/>
                  <a:gd name="connsiteY2" fmla="*/ 45311 h 60015"/>
                  <a:gd name="connsiteX3" fmla="*/ 34847 w 35924"/>
                  <a:gd name="connsiteY3" fmla="*/ 59715 h 60015"/>
                  <a:gd name="connsiteX4" fmla="*/ 20178 w 35924"/>
                  <a:gd name="connsiteY4" fmla="*/ 64876 h 60015"/>
                  <a:gd name="connsiteX5" fmla="*/ 5329 w 35924"/>
                  <a:gd name="connsiteY5" fmla="*/ 60015 h 60015"/>
                  <a:gd name="connsiteX6" fmla="*/ 0 w 35924"/>
                  <a:gd name="connsiteY6" fmla="*/ 46332 h 60015"/>
                  <a:gd name="connsiteX7" fmla="*/ 8442 w 35924"/>
                  <a:gd name="connsiteY7" fmla="*/ 46332 h 60015"/>
                  <a:gd name="connsiteX8" fmla="*/ 11436 w 35924"/>
                  <a:gd name="connsiteY8" fmla="*/ 54914 h 60015"/>
                  <a:gd name="connsiteX9" fmla="*/ 20118 w 35924"/>
                  <a:gd name="connsiteY9" fmla="*/ 57974 h 60015"/>
                  <a:gd name="connsiteX10" fmla="*/ 28560 w 35924"/>
                  <a:gd name="connsiteY10" fmla="*/ 54674 h 60015"/>
                  <a:gd name="connsiteX11" fmla="*/ 31793 w 35924"/>
                  <a:gd name="connsiteY11" fmla="*/ 45431 h 60015"/>
                  <a:gd name="connsiteX12" fmla="*/ 31793 w 35924"/>
                  <a:gd name="connsiteY12" fmla="*/ 0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924" h="60015">
                    <a:moveTo>
                      <a:pt x="31913" y="0"/>
                    </a:moveTo>
                    <a:lnTo>
                      <a:pt x="40355" y="0"/>
                    </a:lnTo>
                    <a:lnTo>
                      <a:pt x="40355" y="45311"/>
                    </a:lnTo>
                    <a:cubicBezTo>
                      <a:pt x="40355" y="51433"/>
                      <a:pt x="38499" y="56234"/>
                      <a:pt x="34847" y="59715"/>
                    </a:cubicBezTo>
                    <a:cubicBezTo>
                      <a:pt x="31194" y="63196"/>
                      <a:pt x="26285" y="64876"/>
                      <a:pt x="20178" y="64876"/>
                    </a:cubicBezTo>
                    <a:cubicBezTo>
                      <a:pt x="13831" y="64876"/>
                      <a:pt x="8921" y="63256"/>
                      <a:pt x="5329" y="60015"/>
                    </a:cubicBezTo>
                    <a:cubicBezTo>
                      <a:pt x="1736" y="56774"/>
                      <a:pt x="0" y="52213"/>
                      <a:pt x="0" y="46332"/>
                    </a:cubicBezTo>
                    <a:lnTo>
                      <a:pt x="8442" y="46332"/>
                    </a:lnTo>
                    <a:cubicBezTo>
                      <a:pt x="8442" y="49992"/>
                      <a:pt x="9460" y="52873"/>
                      <a:pt x="11436" y="54914"/>
                    </a:cubicBezTo>
                    <a:cubicBezTo>
                      <a:pt x="13412" y="56954"/>
                      <a:pt x="16346" y="57974"/>
                      <a:pt x="20118" y="57974"/>
                    </a:cubicBezTo>
                    <a:cubicBezTo>
                      <a:pt x="23590" y="57974"/>
                      <a:pt x="26405" y="56894"/>
                      <a:pt x="28560" y="54674"/>
                    </a:cubicBezTo>
                    <a:cubicBezTo>
                      <a:pt x="30715" y="52453"/>
                      <a:pt x="31793" y="49392"/>
                      <a:pt x="31793" y="45431"/>
                    </a:cubicBezTo>
                    <a:lnTo>
                      <a:pt x="317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4B3BDA75-7E6E-44A3-A0FC-E5B291D72ED6}"/>
                  </a:ext>
                </a:extLst>
              </p:cNvPr>
              <p:cNvSpPr/>
              <p:nvPr/>
            </p:nvSpPr>
            <p:spPr>
              <a:xfrm>
                <a:off x="9210539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143 w 41911"/>
                  <a:gd name="connsiteY13" fmla="*/ 25206 h 48012"/>
                  <a:gd name="connsiteX14" fmla="*/ 11795 w 41911"/>
                  <a:gd name="connsiteY14" fmla="*/ 37929 h 48012"/>
                  <a:gd name="connsiteX15" fmla="*/ 21615 w 41911"/>
                  <a:gd name="connsiteY15" fmla="*/ 42731 h 48012"/>
                  <a:gd name="connsiteX16" fmla="*/ 31434 w 41911"/>
                  <a:gd name="connsiteY16" fmla="*/ 37869 h 48012"/>
                  <a:gd name="connsiteX17" fmla="*/ 35086 w 41911"/>
                  <a:gd name="connsiteY17" fmla="*/ 24246 h 48012"/>
                  <a:gd name="connsiteX18" fmla="*/ 31374 w 41911"/>
                  <a:gd name="connsiteY18" fmla="*/ 11583 h 48012"/>
                  <a:gd name="connsiteX19" fmla="*/ 21555 w 41911"/>
                  <a:gd name="connsiteY19" fmla="*/ 6722 h 48012"/>
                  <a:gd name="connsiteX20" fmla="*/ 11855 w 41911"/>
                  <a:gd name="connsiteY20" fmla="*/ 11523 h 48012"/>
                  <a:gd name="connsiteX21" fmla="*/ 814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3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8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143" y="25206"/>
                    </a:moveTo>
                    <a:cubicBezTo>
                      <a:pt x="8143" y="30488"/>
                      <a:pt x="9340" y="34689"/>
                      <a:pt x="11795" y="37929"/>
                    </a:cubicBezTo>
                    <a:cubicBezTo>
                      <a:pt x="14250" y="41110"/>
                      <a:pt x="17483" y="42731"/>
                      <a:pt x="21615" y="42731"/>
                    </a:cubicBezTo>
                    <a:cubicBezTo>
                      <a:pt x="25746" y="42731"/>
                      <a:pt x="29039" y="41110"/>
                      <a:pt x="31434" y="37869"/>
                    </a:cubicBezTo>
                    <a:cubicBezTo>
                      <a:pt x="33829" y="34629"/>
                      <a:pt x="35086" y="30068"/>
                      <a:pt x="35086" y="24246"/>
                    </a:cubicBezTo>
                    <a:cubicBezTo>
                      <a:pt x="35086" y="19025"/>
                      <a:pt x="33829" y="14824"/>
                      <a:pt x="31374" y="11583"/>
                    </a:cubicBezTo>
                    <a:cubicBezTo>
                      <a:pt x="28919" y="8342"/>
                      <a:pt x="25626" y="6722"/>
                      <a:pt x="21555" y="6722"/>
                    </a:cubicBezTo>
                    <a:cubicBezTo>
                      <a:pt x="17543" y="6722"/>
                      <a:pt x="14310" y="8342"/>
                      <a:pt x="11855" y="11523"/>
                    </a:cubicBezTo>
                    <a:cubicBezTo>
                      <a:pt x="9400" y="14704"/>
                      <a:pt x="8143" y="19265"/>
                      <a:pt x="814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46A36E44-AF07-495C-A80F-92D1AE686032}"/>
                  </a:ext>
                </a:extLst>
              </p:cNvPr>
              <p:cNvSpPr/>
              <p:nvPr/>
            </p:nvSpPr>
            <p:spPr>
              <a:xfrm>
                <a:off x="9262570" y="2778512"/>
                <a:ext cx="35924" cy="66017"/>
              </a:xfrm>
              <a:custGeom>
                <a:avLst/>
                <a:gdLst>
                  <a:gd name="connsiteX0" fmla="*/ 30656 w 35924"/>
                  <a:gd name="connsiteY0" fmla="*/ 66557 h 66016"/>
                  <a:gd name="connsiteX1" fmla="*/ 29518 w 35924"/>
                  <a:gd name="connsiteY1" fmla="*/ 61575 h 66016"/>
                  <a:gd name="connsiteX2" fmla="*/ 15986 w 35924"/>
                  <a:gd name="connsiteY2" fmla="*/ 67457 h 66016"/>
                  <a:gd name="connsiteX3" fmla="*/ 4491 w 35924"/>
                  <a:gd name="connsiteY3" fmla="*/ 63496 h 66016"/>
                  <a:gd name="connsiteX4" fmla="*/ 0 w 35924"/>
                  <a:gd name="connsiteY4" fmla="*/ 53413 h 66016"/>
                  <a:gd name="connsiteX5" fmla="*/ 5628 w 35924"/>
                  <a:gd name="connsiteY5" fmla="*/ 41890 h 66016"/>
                  <a:gd name="connsiteX6" fmla="*/ 21495 w 35924"/>
                  <a:gd name="connsiteY6" fmla="*/ 37809 h 66016"/>
                  <a:gd name="connsiteX7" fmla="*/ 29398 w 35924"/>
                  <a:gd name="connsiteY7" fmla="*/ 37809 h 66016"/>
                  <a:gd name="connsiteX8" fmla="*/ 29398 w 35924"/>
                  <a:gd name="connsiteY8" fmla="*/ 34089 h 66016"/>
                  <a:gd name="connsiteX9" fmla="*/ 26883 w 35924"/>
                  <a:gd name="connsiteY9" fmla="*/ 27307 h 66016"/>
                  <a:gd name="connsiteX10" fmla="*/ 19399 w 35924"/>
                  <a:gd name="connsiteY10" fmla="*/ 24786 h 66016"/>
                  <a:gd name="connsiteX11" fmla="*/ 12095 w 35924"/>
                  <a:gd name="connsiteY11" fmla="*/ 27007 h 66016"/>
                  <a:gd name="connsiteX12" fmla="*/ 9161 w 35924"/>
                  <a:gd name="connsiteY12" fmla="*/ 32348 h 66016"/>
                  <a:gd name="connsiteX13" fmla="*/ 1018 w 35924"/>
                  <a:gd name="connsiteY13" fmla="*/ 32348 h 66016"/>
                  <a:gd name="connsiteX14" fmla="*/ 3533 w 35924"/>
                  <a:gd name="connsiteY14" fmla="*/ 25446 h 66016"/>
                  <a:gd name="connsiteX15" fmla="*/ 10358 w 35924"/>
                  <a:gd name="connsiteY15" fmla="*/ 20165 h 66016"/>
                  <a:gd name="connsiteX16" fmla="*/ 19878 w 35924"/>
                  <a:gd name="connsiteY16" fmla="*/ 18245 h 66016"/>
                  <a:gd name="connsiteX17" fmla="*/ 32751 w 35924"/>
                  <a:gd name="connsiteY17" fmla="*/ 22326 h 66016"/>
                  <a:gd name="connsiteX18" fmla="*/ 37601 w 35924"/>
                  <a:gd name="connsiteY18" fmla="*/ 33668 h 66016"/>
                  <a:gd name="connsiteX19" fmla="*/ 37601 w 35924"/>
                  <a:gd name="connsiteY19" fmla="*/ 55574 h 66016"/>
                  <a:gd name="connsiteX20" fmla="*/ 39277 w 35924"/>
                  <a:gd name="connsiteY20" fmla="*/ 66017 h 66016"/>
                  <a:gd name="connsiteX21" fmla="*/ 39277 w 35924"/>
                  <a:gd name="connsiteY21" fmla="*/ 66737 h 66016"/>
                  <a:gd name="connsiteX22" fmla="*/ 30656 w 35924"/>
                  <a:gd name="connsiteY22" fmla="*/ 66737 h 66016"/>
                  <a:gd name="connsiteX23" fmla="*/ 36284 w 35924"/>
                  <a:gd name="connsiteY23" fmla="*/ 480 h 66016"/>
                  <a:gd name="connsiteX24" fmla="*/ 33589 w 35924"/>
                  <a:gd name="connsiteY24" fmla="*/ 8162 h 66016"/>
                  <a:gd name="connsiteX25" fmla="*/ 26883 w 35924"/>
                  <a:gd name="connsiteY25" fmla="*/ 11103 h 66016"/>
                  <a:gd name="connsiteX26" fmla="*/ 23770 w 35924"/>
                  <a:gd name="connsiteY26" fmla="*/ 10683 h 66016"/>
                  <a:gd name="connsiteX27" fmla="*/ 20297 w 35924"/>
                  <a:gd name="connsiteY27" fmla="*/ 8882 h 66016"/>
                  <a:gd name="connsiteX28" fmla="*/ 17244 w 35924"/>
                  <a:gd name="connsiteY28" fmla="*/ 7262 h 66016"/>
                  <a:gd name="connsiteX29" fmla="*/ 15088 w 35924"/>
                  <a:gd name="connsiteY29" fmla="*/ 6962 h 66016"/>
                  <a:gd name="connsiteX30" fmla="*/ 12035 w 35924"/>
                  <a:gd name="connsiteY30" fmla="*/ 8342 h 66016"/>
                  <a:gd name="connsiteX31" fmla="*/ 10777 w 35924"/>
                  <a:gd name="connsiteY31" fmla="*/ 11883 h 66016"/>
                  <a:gd name="connsiteX32" fmla="*/ 5329 w 35924"/>
                  <a:gd name="connsiteY32" fmla="*/ 11583 h 66016"/>
                  <a:gd name="connsiteX33" fmla="*/ 7963 w 35924"/>
                  <a:gd name="connsiteY33" fmla="*/ 3781 h 66016"/>
                  <a:gd name="connsiteX34" fmla="*/ 14669 w 35924"/>
                  <a:gd name="connsiteY34" fmla="*/ 720 h 66016"/>
                  <a:gd name="connsiteX35" fmla="*/ 17423 w 35924"/>
                  <a:gd name="connsiteY35" fmla="*/ 1140 h 66016"/>
                  <a:gd name="connsiteX36" fmla="*/ 20776 w 35924"/>
                  <a:gd name="connsiteY36" fmla="*/ 2881 h 66016"/>
                  <a:gd name="connsiteX37" fmla="*/ 24009 w 35924"/>
                  <a:gd name="connsiteY37" fmla="*/ 4561 h 66016"/>
                  <a:gd name="connsiteX38" fmla="*/ 26464 w 35924"/>
                  <a:gd name="connsiteY38" fmla="*/ 4981 h 66016"/>
                  <a:gd name="connsiteX39" fmla="*/ 29578 w 35924"/>
                  <a:gd name="connsiteY39" fmla="*/ 3481 h 66016"/>
                  <a:gd name="connsiteX40" fmla="*/ 30835 w 35924"/>
                  <a:gd name="connsiteY40" fmla="*/ 0 h 66016"/>
                  <a:gd name="connsiteX41" fmla="*/ 36284 w 35924"/>
                  <a:gd name="connsiteY41" fmla="*/ 480 h 66016"/>
                  <a:gd name="connsiteX42" fmla="*/ 17184 w 35924"/>
                  <a:gd name="connsiteY42" fmla="*/ 60375 h 66016"/>
                  <a:gd name="connsiteX43" fmla="*/ 24429 w 35924"/>
                  <a:gd name="connsiteY43" fmla="*/ 58395 h 66016"/>
                  <a:gd name="connsiteX44" fmla="*/ 29398 w 35924"/>
                  <a:gd name="connsiteY44" fmla="*/ 53233 h 66016"/>
                  <a:gd name="connsiteX45" fmla="*/ 29398 w 35924"/>
                  <a:gd name="connsiteY45" fmla="*/ 43451 h 66016"/>
                  <a:gd name="connsiteX46" fmla="*/ 23051 w 35924"/>
                  <a:gd name="connsiteY46" fmla="*/ 43451 h 66016"/>
                  <a:gd name="connsiteX47" fmla="*/ 8143 w 35924"/>
                  <a:gd name="connsiteY47" fmla="*/ 52213 h 66016"/>
                  <a:gd name="connsiteX48" fmla="*/ 10658 w 35924"/>
                  <a:gd name="connsiteY48" fmla="*/ 58215 h 66016"/>
                  <a:gd name="connsiteX49" fmla="*/ 17184 w 35924"/>
                  <a:gd name="connsiteY49" fmla="*/ 60375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5924" h="66016">
                    <a:moveTo>
                      <a:pt x="30656" y="66557"/>
                    </a:moveTo>
                    <a:cubicBezTo>
                      <a:pt x="30177" y="65596"/>
                      <a:pt x="29817" y="63976"/>
                      <a:pt x="29518" y="61575"/>
                    </a:cubicBezTo>
                    <a:cubicBezTo>
                      <a:pt x="25746" y="65476"/>
                      <a:pt x="21255" y="67457"/>
                      <a:pt x="15986" y="67457"/>
                    </a:cubicBezTo>
                    <a:cubicBezTo>
                      <a:pt x="11316" y="67457"/>
                      <a:pt x="7484" y="66137"/>
                      <a:pt x="4491" y="63496"/>
                    </a:cubicBezTo>
                    <a:cubicBezTo>
                      <a:pt x="1497" y="60855"/>
                      <a:pt x="0" y="57494"/>
                      <a:pt x="0" y="53413"/>
                    </a:cubicBezTo>
                    <a:cubicBezTo>
                      <a:pt x="0" y="48432"/>
                      <a:pt x="1856" y="44591"/>
                      <a:pt x="5628" y="41890"/>
                    </a:cubicBezTo>
                    <a:cubicBezTo>
                      <a:pt x="9400" y="39130"/>
                      <a:pt x="14669" y="37809"/>
                      <a:pt x="21495" y="37809"/>
                    </a:cubicBezTo>
                    <a:lnTo>
                      <a:pt x="29398" y="37809"/>
                    </a:lnTo>
                    <a:lnTo>
                      <a:pt x="29398" y="34089"/>
                    </a:lnTo>
                    <a:cubicBezTo>
                      <a:pt x="29398" y="31268"/>
                      <a:pt x="28560" y="28987"/>
                      <a:pt x="26883" y="27307"/>
                    </a:cubicBezTo>
                    <a:cubicBezTo>
                      <a:pt x="25207" y="25626"/>
                      <a:pt x="22692" y="24786"/>
                      <a:pt x="19399" y="24786"/>
                    </a:cubicBezTo>
                    <a:cubicBezTo>
                      <a:pt x="16525" y="24786"/>
                      <a:pt x="14070" y="25506"/>
                      <a:pt x="12095" y="27007"/>
                    </a:cubicBezTo>
                    <a:cubicBezTo>
                      <a:pt x="10119" y="28507"/>
                      <a:pt x="9161" y="30248"/>
                      <a:pt x="9161" y="32348"/>
                    </a:cubicBezTo>
                    <a:lnTo>
                      <a:pt x="1018" y="32348"/>
                    </a:lnTo>
                    <a:cubicBezTo>
                      <a:pt x="1018" y="29947"/>
                      <a:pt x="1856" y="27667"/>
                      <a:pt x="3533" y="25446"/>
                    </a:cubicBezTo>
                    <a:cubicBezTo>
                      <a:pt x="5209" y="23226"/>
                      <a:pt x="7484" y="21485"/>
                      <a:pt x="10358" y="20165"/>
                    </a:cubicBezTo>
                    <a:cubicBezTo>
                      <a:pt x="13232" y="18905"/>
                      <a:pt x="16405" y="18245"/>
                      <a:pt x="19878" y="18245"/>
                    </a:cubicBezTo>
                    <a:cubicBezTo>
                      <a:pt x="25327" y="18245"/>
                      <a:pt x="29638" y="19625"/>
                      <a:pt x="32751" y="22326"/>
                    </a:cubicBezTo>
                    <a:cubicBezTo>
                      <a:pt x="35865" y="25026"/>
                      <a:pt x="37481" y="28867"/>
                      <a:pt x="37601" y="33668"/>
                    </a:cubicBezTo>
                    <a:lnTo>
                      <a:pt x="37601" y="55574"/>
                    </a:lnTo>
                    <a:cubicBezTo>
                      <a:pt x="37601" y="59955"/>
                      <a:pt x="38140" y="63436"/>
                      <a:pt x="39277" y="66017"/>
                    </a:cubicBezTo>
                    <a:lnTo>
                      <a:pt x="39277" y="66737"/>
                    </a:lnTo>
                    <a:lnTo>
                      <a:pt x="30656" y="66737"/>
                    </a:lnTo>
                    <a:close/>
                    <a:moveTo>
                      <a:pt x="36284" y="480"/>
                    </a:moveTo>
                    <a:cubicBezTo>
                      <a:pt x="36284" y="3661"/>
                      <a:pt x="35386" y="6182"/>
                      <a:pt x="33589" y="8162"/>
                    </a:cubicBezTo>
                    <a:cubicBezTo>
                      <a:pt x="31793" y="10143"/>
                      <a:pt x="29518" y="11103"/>
                      <a:pt x="26883" y="11103"/>
                    </a:cubicBezTo>
                    <a:cubicBezTo>
                      <a:pt x="25686" y="11103"/>
                      <a:pt x="24668" y="10983"/>
                      <a:pt x="23770" y="10683"/>
                    </a:cubicBezTo>
                    <a:cubicBezTo>
                      <a:pt x="22872" y="10383"/>
                      <a:pt x="21734" y="9782"/>
                      <a:pt x="20297" y="8882"/>
                    </a:cubicBezTo>
                    <a:cubicBezTo>
                      <a:pt x="18860" y="7982"/>
                      <a:pt x="17842" y="7442"/>
                      <a:pt x="17244" y="7262"/>
                    </a:cubicBezTo>
                    <a:cubicBezTo>
                      <a:pt x="16645" y="7082"/>
                      <a:pt x="15867" y="6962"/>
                      <a:pt x="15088" y="6962"/>
                    </a:cubicBezTo>
                    <a:cubicBezTo>
                      <a:pt x="13891" y="6962"/>
                      <a:pt x="12873" y="7442"/>
                      <a:pt x="12035" y="8342"/>
                    </a:cubicBezTo>
                    <a:cubicBezTo>
                      <a:pt x="11196" y="9242"/>
                      <a:pt x="10777" y="10443"/>
                      <a:pt x="10777" y="11883"/>
                    </a:cubicBezTo>
                    <a:lnTo>
                      <a:pt x="5329" y="11583"/>
                    </a:lnTo>
                    <a:cubicBezTo>
                      <a:pt x="5329" y="8462"/>
                      <a:pt x="6227" y="5881"/>
                      <a:pt x="7963" y="3781"/>
                    </a:cubicBezTo>
                    <a:cubicBezTo>
                      <a:pt x="9759" y="1740"/>
                      <a:pt x="11975" y="720"/>
                      <a:pt x="14669" y="720"/>
                    </a:cubicBezTo>
                    <a:cubicBezTo>
                      <a:pt x="15687" y="720"/>
                      <a:pt x="16645" y="840"/>
                      <a:pt x="17423" y="1140"/>
                    </a:cubicBezTo>
                    <a:cubicBezTo>
                      <a:pt x="18202" y="1440"/>
                      <a:pt x="19339" y="1980"/>
                      <a:pt x="20776" y="2881"/>
                    </a:cubicBezTo>
                    <a:cubicBezTo>
                      <a:pt x="22213" y="3781"/>
                      <a:pt x="23231" y="4261"/>
                      <a:pt x="24009" y="4561"/>
                    </a:cubicBezTo>
                    <a:cubicBezTo>
                      <a:pt x="24788" y="4801"/>
                      <a:pt x="25566" y="4981"/>
                      <a:pt x="26464" y="4981"/>
                    </a:cubicBezTo>
                    <a:cubicBezTo>
                      <a:pt x="27722" y="4981"/>
                      <a:pt x="28740" y="4501"/>
                      <a:pt x="29578" y="3481"/>
                    </a:cubicBezTo>
                    <a:cubicBezTo>
                      <a:pt x="30416" y="2461"/>
                      <a:pt x="30835" y="1320"/>
                      <a:pt x="30835" y="0"/>
                    </a:cubicBezTo>
                    <a:lnTo>
                      <a:pt x="36284" y="480"/>
                    </a:lnTo>
                    <a:close/>
                    <a:moveTo>
                      <a:pt x="17184" y="60375"/>
                    </a:moveTo>
                    <a:cubicBezTo>
                      <a:pt x="19699" y="60375"/>
                      <a:pt x="22153" y="59715"/>
                      <a:pt x="24429" y="58395"/>
                    </a:cubicBezTo>
                    <a:cubicBezTo>
                      <a:pt x="26704" y="57074"/>
                      <a:pt x="28380" y="55334"/>
                      <a:pt x="29398" y="53233"/>
                    </a:cubicBezTo>
                    <a:lnTo>
                      <a:pt x="29398" y="43451"/>
                    </a:lnTo>
                    <a:lnTo>
                      <a:pt x="23051" y="43451"/>
                    </a:lnTo>
                    <a:cubicBezTo>
                      <a:pt x="13112" y="43451"/>
                      <a:pt x="8143" y="46392"/>
                      <a:pt x="8143" y="52213"/>
                    </a:cubicBezTo>
                    <a:cubicBezTo>
                      <a:pt x="8143" y="54734"/>
                      <a:pt x="8981" y="56774"/>
                      <a:pt x="10658" y="58215"/>
                    </a:cubicBezTo>
                    <a:cubicBezTo>
                      <a:pt x="12334" y="59655"/>
                      <a:pt x="14490" y="60375"/>
                      <a:pt x="17184" y="603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624305C9-CB41-49ED-B527-BB4BC6265FE9}"/>
                  </a:ext>
                </a:extLst>
              </p:cNvPr>
              <p:cNvSpPr/>
              <p:nvPr/>
            </p:nvSpPr>
            <p:spPr>
              <a:xfrm>
                <a:off x="9310589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203 w 41911"/>
                  <a:gd name="connsiteY13" fmla="*/ 25206 h 48012"/>
                  <a:gd name="connsiteX14" fmla="*/ 11855 w 41911"/>
                  <a:gd name="connsiteY14" fmla="*/ 37929 h 48012"/>
                  <a:gd name="connsiteX15" fmla="*/ 21675 w 41911"/>
                  <a:gd name="connsiteY15" fmla="*/ 42731 h 48012"/>
                  <a:gd name="connsiteX16" fmla="*/ 31494 w 41911"/>
                  <a:gd name="connsiteY16" fmla="*/ 37869 h 48012"/>
                  <a:gd name="connsiteX17" fmla="*/ 35146 w 41911"/>
                  <a:gd name="connsiteY17" fmla="*/ 24246 h 48012"/>
                  <a:gd name="connsiteX18" fmla="*/ 31434 w 41911"/>
                  <a:gd name="connsiteY18" fmla="*/ 11583 h 48012"/>
                  <a:gd name="connsiteX19" fmla="*/ 21615 w 41911"/>
                  <a:gd name="connsiteY19" fmla="*/ 6722 h 48012"/>
                  <a:gd name="connsiteX20" fmla="*/ 11915 w 41911"/>
                  <a:gd name="connsiteY20" fmla="*/ 11523 h 48012"/>
                  <a:gd name="connsiteX21" fmla="*/ 820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4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9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203" y="25206"/>
                    </a:moveTo>
                    <a:cubicBezTo>
                      <a:pt x="8203" y="30488"/>
                      <a:pt x="9400" y="34689"/>
                      <a:pt x="11855" y="37929"/>
                    </a:cubicBezTo>
                    <a:cubicBezTo>
                      <a:pt x="14310" y="41110"/>
                      <a:pt x="17543" y="42731"/>
                      <a:pt x="21675" y="42731"/>
                    </a:cubicBezTo>
                    <a:cubicBezTo>
                      <a:pt x="25806" y="42731"/>
                      <a:pt x="29099" y="41110"/>
                      <a:pt x="31494" y="37869"/>
                    </a:cubicBezTo>
                    <a:cubicBezTo>
                      <a:pt x="33889" y="34629"/>
                      <a:pt x="35146" y="30068"/>
                      <a:pt x="35146" y="24246"/>
                    </a:cubicBezTo>
                    <a:cubicBezTo>
                      <a:pt x="35146" y="19025"/>
                      <a:pt x="33889" y="14824"/>
                      <a:pt x="31434" y="11583"/>
                    </a:cubicBezTo>
                    <a:cubicBezTo>
                      <a:pt x="28979" y="8342"/>
                      <a:pt x="25686" y="6722"/>
                      <a:pt x="21615" y="6722"/>
                    </a:cubicBezTo>
                    <a:cubicBezTo>
                      <a:pt x="17603" y="6722"/>
                      <a:pt x="14370" y="8342"/>
                      <a:pt x="11915" y="11523"/>
                    </a:cubicBezTo>
                    <a:cubicBezTo>
                      <a:pt x="9460" y="14704"/>
                      <a:pt x="8203" y="19265"/>
                      <a:pt x="820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4D3DDFE2-14DA-41B4-BF8A-F6920CDA6145}"/>
                  </a:ext>
                </a:extLst>
              </p:cNvPr>
              <p:cNvSpPr/>
              <p:nvPr/>
            </p:nvSpPr>
            <p:spPr>
              <a:xfrm>
                <a:off x="9381240" y="2781093"/>
                <a:ext cx="53887" cy="60015"/>
              </a:xfrm>
              <a:custGeom>
                <a:avLst/>
                <a:gdLst>
                  <a:gd name="connsiteX0" fmla="*/ 27362 w 53886"/>
                  <a:gd name="connsiteY0" fmla="*/ 52813 h 60015"/>
                  <a:gd name="connsiteX1" fmla="*/ 45624 w 53886"/>
                  <a:gd name="connsiteY1" fmla="*/ 0 h 60015"/>
                  <a:gd name="connsiteX2" fmla="*/ 54845 w 53886"/>
                  <a:gd name="connsiteY2" fmla="*/ 0 h 60015"/>
                  <a:gd name="connsiteX3" fmla="*/ 31135 w 53886"/>
                  <a:gd name="connsiteY3" fmla="*/ 63976 h 60015"/>
                  <a:gd name="connsiteX4" fmla="*/ 23650 w 53886"/>
                  <a:gd name="connsiteY4" fmla="*/ 63976 h 60015"/>
                  <a:gd name="connsiteX5" fmla="*/ 0 w 53886"/>
                  <a:gd name="connsiteY5" fmla="*/ 0 h 60015"/>
                  <a:gd name="connsiteX6" fmla="*/ 9161 w 53886"/>
                  <a:gd name="connsiteY6" fmla="*/ 0 h 60015"/>
                  <a:gd name="connsiteX7" fmla="*/ 27362 w 53886"/>
                  <a:gd name="connsiteY7" fmla="*/ 52813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6" h="60015">
                    <a:moveTo>
                      <a:pt x="27362" y="52813"/>
                    </a:moveTo>
                    <a:lnTo>
                      <a:pt x="45624" y="0"/>
                    </a:lnTo>
                    <a:lnTo>
                      <a:pt x="54845" y="0"/>
                    </a:lnTo>
                    <a:lnTo>
                      <a:pt x="31135" y="63976"/>
                    </a:lnTo>
                    <a:lnTo>
                      <a:pt x="23650" y="63976"/>
                    </a:lnTo>
                    <a:lnTo>
                      <a:pt x="0" y="0"/>
                    </a:lnTo>
                    <a:lnTo>
                      <a:pt x="9161" y="0"/>
                    </a:lnTo>
                    <a:lnTo>
                      <a:pt x="27362" y="52813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82CA2064-735C-4A6E-8F2B-2E92EC85B41D}"/>
                  </a:ext>
                </a:extLst>
              </p:cNvPr>
              <p:cNvSpPr/>
              <p:nvPr/>
            </p:nvSpPr>
            <p:spPr>
              <a:xfrm>
                <a:off x="9443390" y="2780192"/>
                <a:ext cx="5987" cy="60015"/>
              </a:xfrm>
              <a:custGeom>
                <a:avLst/>
                <a:gdLst>
                  <a:gd name="connsiteX0" fmla="*/ 0 w 5987"/>
                  <a:gd name="connsiteY0" fmla="*/ 4741 h 60015"/>
                  <a:gd name="connsiteX1" fmla="*/ 1198 w 5987"/>
                  <a:gd name="connsiteY1" fmla="*/ 1380 h 60015"/>
                  <a:gd name="connsiteX2" fmla="*/ 4790 w 5987"/>
                  <a:gd name="connsiteY2" fmla="*/ 0 h 60015"/>
                  <a:gd name="connsiteX3" fmla="*/ 8383 w 5987"/>
                  <a:gd name="connsiteY3" fmla="*/ 1380 h 60015"/>
                  <a:gd name="connsiteX4" fmla="*/ 9640 w 5987"/>
                  <a:gd name="connsiteY4" fmla="*/ 4741 h 60015"/>
                  <a:gd name="connsiteX5" fmla="*/ 8383 w 5987"/>
                  <a:gd name="connsiteY5" fmla="*/ 8042 h 60015"/>
                  <a:gd name="connsiteX6" fmla="*/ 4790 w 5987"/>
                  <a:gd name="connsiteY6" fmla="*/ 9362 h 60015"/>
                  <a:gd name="connsiteX7" fmla="*/ 1198 w 5987"/>
                  <a:gd name="connsiteY7" fmla="*/ 8042 h 60015"/>
                  <a:gd name="connsiteX8" fmla="*/ 0 w 5987"/>
                  <a:gd name="connsiteY8" fmla="*/ 4741 h 60015"/>
                  <a:gd name="connsiteX9" fmla="*/ 8802 w 5987"/>
                  <a:gd name="connsiteY9" fmla="*/ 64876 h 60015"/>
                  <a:gd name="connsiteX10" fmla="*/ 659 w 5987"/>
                  <a:gd name="connsiteY10" fmla="*/ 64876 h 60015"/>
                  <a:gd name="connsiteX11" fmla="*/ 659 w 5987"/>
                  <a:gd name="connsiteY11" fmla="*/ 17344 h 60015"/>
                  <a:gd name="connsiteX12" fmla="*/ 8802 w 5987"/>
                  <a:gd name="connsiteY12" fmla="*/ 17344 h 60015"/>
                  <a:gd name="connsiteX13" fmla="*/ 8802 w 5987"/>
                  <a:gd name="connsiteY13" fmla="*/ 64876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87" h="60015">
                    <a:moveTo>
                      <a:pt x="0" y="4741"/>
                    </a:moveTo>
                    <a:cubicBezTo>
                      <a:pt x="0" y="3421"/>
                      <a:pt x="419" y="2281"/>
                      <a:pt x="1198" y="1380"/>
                    </a:cubicBezTo>
                    <a:cubicBezTo>
                      <a:pt x="1976" y="480"/>
                      <a:pt x="3173" y="0"/>
                      <a:pt x="4790" y="0"/>
                    </a:cubicBezTo>
                    <a:cubicBezTo>
                      <a:pt x="6407" y="0"/>
                      <a:pt x="7544" y="480"/>
                      <a:pt x="8383" y="1380"/>
                    </a:cubicBezTo>
                    <a:cubicBezTo>
                      <a:pt x="9221" y="2281"/>
                      <a:pt x="9640" y="3421"/>
                      <a:pt x="9640" y="4741"/>
                    </a:cubicBezTo>
                    <a:cubicBezTo>
                      <a:pt x="9640" y="6062"/>
                      <a:pt x="9221" y="7142"/>
                      <a:pt x="8383" y="8042"/>
                    </a:cubicBezTo>
                    <a:cubicBezTo>
                      <a:pt x="7544" y="8942"/>
                      <a:pt x="6347" y="9362"/>
                      <a:pt x="4790" y="9362"/>
                    </a:cubicBezTo>
                    <a:cubicBezTo>
                      <a:pt x="3233" y="9362"/>
                      <a:pt x="2036" y="8942"/>
                      <a:pt x="1198" y="8042"/>
                    </a:cubicBezTo>
                    <a:cubicBezTo>
                      <a:pt x="419" y="7142"/>
                      <a:pt x="0" y="6062"/>
                      <a:pt x="0" y="4741"/>
                    </a:cubicBezTo>
                    <a:close/>
                    <a:moveTo>
                      <a:pt x="8802" y="64876"/>
                    </a:moveTo>
                    <a:lnTo>
                      <a:pt x="659" y="64876"/>
                    </a:lnTo>
                    <a:lnTo>
                      <a:pt x="659" y="17344"/>
                    </a:lnTo>
                    <a:lnTo>
                      <a:pt x="8802" y="17344"/>
                    </a:lnTo>
                    <a:lnTo>
                      <a:pt x="8802" y="64876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160263A0-C2F9-40EA-A1AF-F993A49A3DDA}"/>
                  </a:ext>
                </a:extLst>
              </p:cNvPr>
              <p:cNvSpPr/>
              <p:nvPr/>
            </p:nvSpPr>
            <p:spPr>
              <a:xfrm>
                <a:off x="9459376" y="2786014"/>
                <a:ext cx="23950" cy="60015"/>
              </a:xfrm>
              <a:custGeom>
                <a:avLst/>
                <a:gdLst>
                  <a:gd name="connsiteX0" fmla="*/ 16765 w 23949"/>
                  <a:gd name="connsiteY0" fmla="*/ 0 h 60015"/>
                  <a:gd name="connsiteX1" fmla="*/ 16765 w 23949"/>
                  <a:gd name="connsiteY1" fmla="*/ 11523 h 60015"/>
                  <a:gd name="connsiteX2" fmla="*/ 25626 w 23949"/>
                  <a:gd name="connsiteY2" fmla="*/ 11523 h 60015"/>
                  <a:gd name="connsiteX3" fmla="*/ 25626 w 23949"/>
                  <a:gd name="connsiteY3" fmla="*/ 17824 h 60015"/>
                  <a:gd name="connsiteX4" fmla="*/ 16765 w 23949"/>
                  <a:gd name="connsiteY4" fmla="*/ 17824 h 60015"/>
                  <a:gd name="connsiteX5" fmla="*/ 16765 w 23949"/>
                  <a:gd name="connsiteY5" fmla="*/ 47352 h 60015"/>
                  <a:gd name="connsiteX6" fmla="*/ 17962 w 23949"/>
                  <a:gd name="connsiteY6" fmla="*/ 51673 h 60015"/>
                  <a:gd name="connsiteX7" fmla="*/ 21974 w 23949"/>
                  <a:gd name="connsiteY7" fmla="*/ 53113 h 60015"/>
                  <a:gd name="connsiteX8" fmla="*/ 25806 w 23949"/>
                  <a:gd name="connsiteY8" fmla="*/ 52573 h 60015"/>
                  <a:gd name="connsiteX9" fmla="*/ 25806 w 23949"/>
                  <a:gd name="connsiteY9" fmla="*/ 59115 h 60015"/>
                  <a:gd name="connsiteX10" fmla="*/ 19579 w 23949"/>
                  <a:gd name="connsiteY10" fmla="*/ 60015 h 60015"/>
                  <a:gd name="connsiteX11" fmla="*/ 11376 w 23949"/>
                  <a:gd name="connsiteY11" fmla="*/ 56714 h 60015"/>
                  <a:gd name="connsiteX12" fmla="*/ 8622 w 23949"/>
                  <a:gd name="connsiteY12" fmla="*/ 47352 h 60015"/>
                  <a:gd name="connsiteX13" fmla="*/ 8622 w 23949"/>
                  <a:gd name="connsiteY13" fmla="*/ 17884 h 60015"/>
                  <a:gd name="connsiteX14" fmla="*/ 0 w 23949"/>
                  <a:gd name="connsiteY14" fmla="*/ 17884 h 60015"/>
                  <a:gd name="connsiteX15" fmla="*/ 0 w 23949"/>
                  <a:gd name="connsiteY15" fmla="*/ 11583 h 60015"/>
                  <a:gd name="connsiteX16" fmla="*/ 8622 w 23949"/>
                  <a:gd name="connsiteY16" fmla="*/ 11583 h 60015"/>
                  <a:gd name="connsiteX17" fmla="*/ 8622 w 23949"/>
                  <a:gd name="connsiteY17" fmla="*/ 60 h 60015"/>
                  <a:gd name="connsiteX18" fmla="*/ 16765 w 23949"/>
                  <a:gd name="connsiteY18" fmla="*/ 60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9" h="60015">
                    <a:moveTo>
                      <a:pt x="16765" y="0"/>
                    </a:moveTo>
                    <a:lnTo>
                      <a:pt x="16765" y="11523"/>
                    </a:lnTo>
                    <a:lnTo>
                      <a:pt x="25626" y="11523"/>
                    </a:lnTo>
                    <a:lnTo>
                      <a:pt x="25626" y="17824"/>
                    </a:lnTo>
                    <a:lnTo>
                      <a:pt x="16765" y="17824"/>
                    </a:lnTo>
                    <a:lnTo>
                      <a:pt x="16765" y="47352"/>
                    </a:lnTo>
                    <a:cubicBezTo>
                      <a:pt x="16765" y="49272"/>
                      <a:pt x="17184" y="50713"/>
                      <a:pt x="17962" y="51673"/>
                    </a:cubicBezTo>
                    <a:cubicBezTo>
                      <a:pt x="18741" y="52633"/>
                      <a:pt x="20118" y="53113"/>
                      <a:pt x="21974" y="53113"/>
                    </a:cubicBezTo>
                    <a:cubicBezTo>
                      <a:pt x="22932" y="53113"/>
                      <a:pt x="24189" y="52933"/>
                      <a:pt x="25806" y="52573"/>
                    </a:cubicBezTo>
                    <a:lnTo>
                      <a:pt x="25806" y="59115"/>
                    </a:lnTo>
                    <a:cubicBezTo>
                      <a:pt x="23650" y="59715"/>
                      <a:pt x="21614" y="60015"/>
                      <a:pt x="19579" y="60015"/>
                    </a:cubicBezTo>
                    <a:cubicBezTo>
                      <a:pt x="15927" y="60015"/>
                      <a:pt x="13232" y="58935"/>
                      <a:pt x="11376" y="56714"/>
                    </a:cubicBezTo>
                    <a:cubicBezTo>
                      <a:pt x="9520" y="54494"/>
                      <a:pt x="8622" y="51373"/>
                      <a:pt x="8622" y="47352"/>
                    </a:cubicBezTo>
                    <a:lnTo>
                      <a:pt x="8622" y="17884"/>
                    </a:lnTo>
                    <a:lnTo>
                      <a:pt x="0" y="17884"/>
                    </a:lnTo>
                    <a:lnTo>
                      <a:pt x="0" y="11583"/>
                    </a:lnTo>
                    <a:lnTo>
                      <a:pt x="8622" y="11583"/>
                    </a:lnTo>
                    <a:lnTo>
                      <a:pt x="8622" y="60"/>
                    </a:lnTo>
                    <a:lnTo>
                      <a:pt x="16765" y="60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9FA709BC-A38D-49AF-975D-875F2FB1E469}"/>
                  </a:ext>
                </a:extLst>
              </p:cNvPr>
              <p:cNvSpPr/>
              <p:nvPr/>
            </p:nvSpPr>
            <p:spPr>
              <a:xfrm>
                <a:off x="9491469" y="2796636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143 w 41911"/>
                  <a:gd name="connsiteY13" fmla="*/ 25206 h 48012"/>
                  <a:gd name="connsiteX14" fmla="*/ 11795 w 41911"/>
                  <a:gd name="connsiteY14" fmla="*/ 37929 h 48012"/>
                  <a:gd name="connsiteX15" fmla="*/ 21615 w 41911"/>
                  <a:gd name="connsiteY15" fmla="*/ 42731 h 48012"/>
                  <a:gd name="connsiteX16" fmla="*/ 31434 w 41911"/>
                  <a:gd name="connsiteY16" fmla="*/ 37869 h 48012"/>
                  <a:gd name="connsiteX17" fmla="*/ 35086 w 41911"/>
                  <a:gd name="connsiteY17" fmla="*/ 24246 h 48012"/>
                  <a:gd name="connsiteX18" fmla="*/ 31374 w 41911"/>
                  <a:gd name="connsiteY18" fmla="*/ 11583 h 48012"/>
                  <a:gd name="connsiteX19" fmla="*/ 21555 w 41911"/>
                  <a:gd name="connsiteY19" fmla="*/ 6722 h 48012"/>
                  <a:gd name="connsiteX20" fmla="*/ 11855 w 41911"/>
                  <a:gd name="connsiteY20" fmla="*/ 11523 h 48012"/>
                  <a:gd name="connsiteX21" fmla="*/ 814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2" y="1020"/>
                      <a:pt x="17364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9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143" y="25206"/>
                    </a:moveTo>
                    <a:cubicBezTo>
                      <a:pt x="8143" y="30488"/>
                      <a:pt x="9341" y="34689"/>
                      <a:pt x="11795" y="37929"/>
                    </a:cubicBezTo>
                    <a:cubicBezTo>
                      <a:pt x="14250" y="41110"/>
                      <a:pt x="17483" y="42731"/>
                      <a:pt x="21615" y="42731"/>
                    </a:cubicBezTo>
                    <a:cubicBezTo>
                      <a:pt x="25746" y="42731"/>
                      <a:pt x="29039" y="41110"/>
                      <a:pt x="31434" y="37869"/>
                    </a:cubicBezTo>
                    <a:cubicBezTo>
                      <a:pt x="33829" y="34629"/>
                      <a:pt x="35086" y="30068"/>
                      <a:pt x="35086" y="24246"/>
                    </a:cubicBezTo>
                    <a:cubicBezTo>
                      <a:pt x="35086" y="19025"/>
                      <a:pt x="33829" y="14824"/>
                      <a:pt x="31374" y="11583"/>
                    </a:cubicBezTo>
                    <a:cubicBezTo>
                      <a:pt x="28919" y="8342"/>
                      <a:pt x="25626" y="6722"/>
                      <a:pt x="21555" y="6722"/>
                    </a:cubicBezTo>
                    <a:cubicBezTo>
                      <a:pt x="17543" y="6722"/>
                      <a:pt x="14310" y="8342"/>
                      <a:pt x="11855" y="11523"/>
                    </a:cubicBezTo>
                    <a:cubicBezTo>
                      <a:pt x="9400" y="14704"/>
                      <a:pt x="8143" y="19265"/>
                      <a:pt x="814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FC86CF82-9817-438F-AACA-1A7C024EF632}"/>
                  </a:ext>
                </a:extLst>
              </p:cNvPr>
              <p:cNvSpPr/>
              <p:nvPr/>
            </p:nvSpPr>
            <p:spPr>
              <a:xfrm>
                <a:off x="9544757" y="2796816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7875F1F9-1B89-45E4-AFEF-99093DFB4E43}"/>
                  </a:ext>
                </a:extLst>
              </p:cNvPr>
              <p:cNvSpPr/>
              <p:nvPr/>
            </p:nvSpPr>
            <p:spPr>
              <a:xfrm>
                <a:off x="7922946" y="2889120"/>
                <a:ext cx="47899" cy="60015"/>
              </a:xfrm>
              <a:custGeom>
                <a:avLst/>
                <a:gdLst>
                  <a:gd name="connsiteX0" fmla="*/ 49037 w 47899"/>
                  <a:gd name="connsiteY0" fmla="*/ 63976 h 60015"/>
                  <a:gd name="connsiteX1" fmla="*/ 40595 w 47899"/>
                  <a:gd name="connsiteY1" fmla="*/ 63976 h 60015"/>
                  <a:gd name="connsiteX2" fmla="*/ 8442 w 47899"/>
                  <a:gd name="connsiteY2" fmla="*/ 14644 h 60015"/>
                  <a:gd name="connsiteX3" fmla="*/ 8442 w 47899"/>
                  <a:gd name="connsiteY3" fmla="*/ 63976 h 60015"/>
                  <a:gd name="connsiteX4" fmla="*/ 0 w 47899"/>
                  <a:gd name="connsiteY4" fmla="*/ 63976 h 60015"/>
                  <a:gd name="connsiteX5" fmla="*/ 0 w 47899"/>
                  <a:gd name="connsiteY5" fmla="*/ 0 h 60015"/>
                  <a:gd name="connsiteX6" fmla="*/ 8442 w 47899"/>
                  <a:gd name="connsiteY6" fmla="*/ 0 h 60015"/>
                  <a:gd name="connsiteX7" fmla="*/ 40655 w 47899"/>
                  <a:gd name="connsiteY7" fmla="*/ 49512 h 60015"/>
                  <a:gd name="connsiteX8" fmla="*/ 40655 w 47899"/>
                  <a:gd name="connsiteY8" fmla="*/ 0 h 60015"/>
                  <a:gd name="connsiteX9" fmla="*/ 49037 w 47899"/>
                  <a:gd name="connsiteY9" fmla="*/ 0 h 60015"/>
                  <a:gd name="connsiteX10" fmla="*/ 49037 w 47899"/>
                  <a:gd name="connsiteY10" fmla="*/ 63976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899" h="60015">
                    <a:moveTo>
                      <a:pt x="49037" y="63976"/>
                    </a:moveTo>
                    <a:lnTo>
                      <a:pt x="40595" y="63976"/>
                    </a:lnTo>
                    <a:lnTo>
                      <a:pt x="8442" y="14644"/>
                    </a:lnTo>
                    <a:lnTo>
                      <a:pt x="8442" y="63976"/>
                    </a:lnTo>
                    <a:lnTo>
                      <a:pt x="0" y="63976"/>
                    </a:lnTo>
                    <a:lnTo>
                      <a:pt x="0" y="0"/>
                    </a:lnTo>
                    <a:lnTo>
                      <a:pt x="8442" y="0"/>
                    </a:lnTo>
                    <a:lnTo>
                      <a:pt x="40655" y="49512"/>
                    </a:lnTo>
                    <a:lnTo>
                      <a:pt x="40655" y="0"/>
                    </a:lnTo>
                    <a:lnTo>
                      <a:pt x="49037" y="0"/>
                    </a:lnTo>
                    <a:lnTo>
                      <a:pt x="49037" y="63976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AADFB3BD-2EA0-4594-9AAA-E55E5DE3DA84}"/>
                  </a:ext>
                </a:extLst>
              </p:cNvPr>
              <p:cNvSpPr/>
              <p:nvPr/>
            </p:nvSpPr>
            <p:spPr>
              <a:xfrm>
                <a:off x="7983539" y="2904663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143 w 41911"/>
                  <a:gd name="connsiteY13" fmla="*/ 25206 h 48012"/>
                  <a:gd name="connsiteX14" fmla="*/ 11795 w 41911"/>
                  <a:gd name="connsiteY14" fmla="*/ 37929 h 48012"/>
                  <a:gd name="connsiteX15" fmla="*/ 21615 w 41911"/>
                  <a:gd name="connsiteY15" fmla="*/ 42731 h 48012"/>
                  <a:gd name="connsiteX16" fmla="*/ 31434 w 41911"/>
                  <a:gd name="connsiteY16" fmla="*/ 37869 h 48012"/>
                  <a:gd name="connsiteX17" fmla="*/ 35086 w 41911"/>
                  <a:gd name="connsiteY17" fmla="*/ 24246 h 48012"/>
                  <a:gd name="connsiteX18" fmla="*/ 31374 w 41911"/>
                  <a:gd name="connsiteY18" fmla="*/ 11583 h 48012"/>
                  <a:gd name="connsiteX19" fmla="*/ 21555 w 41911"/>
                  <a:gd name="connsiteY19" fmla="*/ 6722 h 48012"/>
                  <a:gd name="connsiteX20" fmla="*/ 11855 w 41911"/>
                  <a:gd name="connsiteY20" fmla="*/ 11523 h 48012"/>
                  <a:gd name="connsiteX21" fmla="*/ 814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3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8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143" y="25206"/>
                    </a:moveTo>
                    <a:cubicBezTo>
                      <a:pt x="8143" y="30488"/>
                      <a:pt x="9340" y="34689"/>
                      <a:pt x="11795" y="37929"/>
                    </a:cubicBezTo>
                    <a:cubicBezTo>
                      <a:pt x="14250" y="41110"/>
                      <a:pt x="17483" y="42731"/>
                      <a:pt x="21615" y="42731"/>
                    </a:cubicBezTo>
                    <a:cubicBezTo>
                      <a:pt x="25746" y="42731"/>
                      <a:pt x="29039" y="41110"/>
                      <a:pt x="31434" y="37869"/>
                    </a:cubicBezTo>
                    <a:cubicBezTo>
                      <a:pt x="33829" y="34629"/>
                      <a:pt x="35086" y="30068"/>
                      <a:pt x="35086" y="24246"/>
                    </a:cubicBezTo>
                    <a:cubicBezTo>
                      <a:pt x="35086" y="19025"/>
                      <a:pt x="33829" y="14824"/>
                      <a:pt x="31374" y="11583"/>
                    </a:cubicBezTo>
                    <a:cubicBezTo>
                      <a:pt x="28919" y="8342"/>
                      <a:pt x="25626" y="6722"/>
                      <a:pt x="21555" y="6722"/>
                    </a:cubicBezTo>
                    <a:cubicBezTo>
                      <a:pt x="17543" y="6722"/>
                      <a:pt x="14310" y="8342"/>
                      <a:pt x="11855" y="11523"/>
                    </a:cubicBezTo>
                    <a:cubicBezTo>
                      <a:pt x="9400" y="14704"/>
                      <a:pt x="8143" y="19265"/>
                      <a:pt x="814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C2FE81CD-9609-4FB7-B7C1-1B9E182134A5}"/>
                  </a:ext>
                </a:extLst>
              </p:cNvPr>
              <p:cNvSpPr/>
              <p:nvPr/>
            </p:nvSpPr>
            <p:spPr>
              <a:xfrm>
                <a:off x="8034971" y="2904723"/>
                <a:ext cx="35924" cy="66017"/>
              </a:xfrm>
              <a:custGeom>
                <a:avLst/>
                <a:gdLst>
                  <a:gd name="connsiteX0" fmla="*/ 0 w 35924"/>
                  <a:gd name="connsiteY0" fmla="*/ 24246 h 66016"/>
                  <a:gd name="connsiteX1" fmla="*/ 5149 w 35924"/>
                  <a:gd name="connsiteY1" fmla="*/ 6542 h 66016"/>
                  <a:gd name="connsiteX2" fmla="*/ 18741 w 35924"/>
                  <a:gd name="connsiteY2" fmla="*/ 0 h 66016"/>
                  <a:gd name="connsiteX3" fmla="*/ 32272 w 35924"/>
                  <a:gd name="connsiteY3" fmla="*/ 6182 h 66016"/>
                  <a:gd name="connsiteX4" fmla="*/ 32691 w 35924"/>
                  <a:gd name="connsiteY4" fmla="*/ 900 h 66016"/>
                  <a:gd name="connsiteX5" fmla="*/ 40116 w 35924"/>
                  <a:gd name="connsiteY5" fmla="*/ 900 h 66016"/>
                  <a:gd name="connsiteX6" fmla="*/ 40116 w 35924"/>
                  <a:gd name="connsiteY6" fmla="*/ 47292 h 66016"/>
                  <a:gd name="connsiteX7" fmla="*/ 34667 w 35924"/>
                  <a:gd name="connsiteY7" fmla="*/ 61815 h 66016"/>
                  <a:gd name="connsiteX8" fmla="*/ 19998 w 35924"/>
                  <a:gd name="connsiteY8" fmla="*/ 67157 h 66016"/>
                  <a:gd name="connsiteX9" fmla="*/ 9939 w 35924"/>
                  <a:gd name="connsiteY9" fmla="*/ 64936 h 66016"/>
                  <a:gd name="connsiteX10" fmla="*/ 2455 w 35924"/>
                  <a:gd name="connsiteY10" fmla="*/ 58935 h 66016"/>
                  <a:gd name="connsiteX11" fmla="*/ 6646 w 35924"/>
                  <a:gd name="connsiteY11" fmla="*/ 54074 h 66016"/>
                  <a:gd name="connsiteX12" fmla="*/ 19399 w 35924"/>
                  <a:gd name="connsiteY12" fmla="*/ 60555 h 66016"/>
                  <a:gd name="connsiteX13" fmla="*/ 28620 w 35924"/>
                  <a:gd name="connsiteY13" fmla="*/ 57194 h 66016"/>
                  <a:gd name="connsiteX14" fmla="*/ 31913 w 35924"/>
                  <a:gd name="connsiteY14" fmla="*/ 47772 h 66016"/>
                  <a:gd name="connsiteX15" fmla="*/ 31913 w 35924"/>
                  <a:gd name="connsiteY15" fmla="*/ 43691 h 66016"/>
                  <a:gd name="connsiteX16" fmla="*/ 18621 w 35924"/>
                  <a:gd name="connsiteY16" fmla="*/ 49332 h 66016"/>
                  <a:gd name="connsiteX17" fmla="*/ 5149 w 35924"/>
                  <a:gd name="connsiteY17" fmla="*/ 42611 h 66016"/>
                  <a:gd name="connsiteX18" fmla="*/ 0 w 35924"/>
                  <a:gd name="connsiteY18" fmla="*/ 24246 h 66016"/>
                  <a:gd name="connsiteX19" fmla="*/ 8143 w 35924"/>
                  <a:gd name="connsiteY19" fmla="*/ 25146 h 66016"/>
                  <a:gd name="connsiteX20" fmla="*/ 11436 w 35924"/>
                  <a:gd name="connsiteY20" fmla="*/ 37809 h 66016"/>
                  <a:gd name="connsiteX21" fmla="*/ 20657 w 35924"/>
                  <a:gd name="connsiteY21" fmla="*/ 42431 h 66016"/>
                  <a:gd name="connsiteX22" fmla="*/ 31913 w 35924"/>
                  <a:gd name="connsiteY22" fmla="*/ 35469 h 66016"/>
                  <a:gd name="connsiteX23" fmla="*/ 31913 w 35924"/>
                  <a:gd name="connsiteY23" fmla="*/ 13743 h 66016"/>
                  <a:gd name="connsiteX24" fmla="*/ 20716 w 35924"/>
                  <a:gd name="connsiteY24" fmla="*/ 6902 h 66016"/>
                  <a:gd name="connsiteX25" fmla="*/ 11436 w 35924"/>
                  <a:gd name="connsiteY25" fmla="*/ 11523 h 66016"/>
                  <a:gd name="connsiteX26" fmla="*/ 8143 w 35924"/>
                  <a:gd name="connsiteY26" fmla="*/ 25146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5924" h="66016">
                    <a:moveTo>
                      <a:pt x="0" y="24246"/>
                    </a:moveTo>
                    <a:cubicBezTo>
                      <a:pt x="0" y="16804"/>
                      <a:pt x="1736" y="10923"/>
                      <a:pt x="5149" y="6542"/>
                    </a:cubicBezTo>
                    <a:cubicBezTo>
                      <a:pt x="8562" y="2161"/>
                      <a:pt x="13112" y="0"/>
                      <a:pt x="18741" y="0"/>
                    </a:cubicBezTo>
                    <a:cubicBezTo>
                      <a:pt x="24548" y="0"/>
                      <a:pt x="29039" y="2040"/>
                      <a:pt x="32272" y="6182"/>
                    </a:cubicBezTo>
                    <a:lnTo>
                      <a:pt x="32691" y="900"/>
                    </a:lnTo>
                    <a:lnTo>
                      <a:pt x="40116" y="900"/>
                    </a:lnTo>
                    <a:lnTo>
                      <a:pt x="40116" y="47292"/>
                    </a:lnTo>
                    <a:cubicBezTo>
                      <a:pt x="40116" y="53473"/>
                      <a:pt x="38319" y="58275"/>
                      <a:pt x="34667" y="61815"/>
                    </a:cubicBezTo>
                    <a:cubicBezTo>
                      <a:pt x="31015" y="65356"/>
                      <a:pt x="26165" y="67157"/>
                      <a:pt x="19998" y="67157"/>
                    </a:cubicBezTo>
                    <a:cubicBezTo>
                      <a:pt x="16585" y="67157"/>
                      <a:pt x="13232" y="66437"/>
                      <a:pt x="9939" y="64936"/>
                    </a:cubicBezTo>
                    <a:cubicBezTo>
                      <a:pt x="6646" y="63436"/>
                      <a:pt x="4191" y="61455"/>
                      <a:pt x="2455" y="58935"/>
                    </a:cubicBezTo>
                    <a:lnTo>
                      <a:pt x="6646" y="54074"/>
                    </a:lnTo>
                    <a:cubicBezTo>
                      <a:pt x="10119" y="58395"/>
                      <a:pt x="14370" y="60555"/>
                      <a:pt x="19399" y="60555"/>
                    </a:cubicBezTo>
                    <a:cubicBezTo>
                      <a:pt x="23351" y="60555"/>
                      <a:pt x="26404" y="59415"/>
                      <a:pt x="28620" y="57194"/>
                    </a:cubicBezTo>
                    <a:cubicBezTo>
                      <a:pt x="30835" y="54974"/>
                      <a:pt x="31913" y="51853"/>
                      <a:pt x="31913" y="47772"/>
                    </a:cubicBezTo>
                    <a:lnTo>
                      <a:pt x="31913" y="43691"/>
                    </a:lnTo>
                    <a:cubicBezTo>
                      <a:pt x="28680" y="47472"/>
                      <a:pt x="24249" y="49332"/>
                      <a:pt x="18621" y="49332"/>
                    </a:cubicBezTo>
                    <a:cubicBezTo>
                      <a:pt x="13053" y="49332"/>
                      <a:pt x="8562" y="47112"/>
                      <a:pt x="5149" y="42611"/>
                    </a:cubicBezTo>
                    <a:cubicBezTo>
                      <a:pt x="1736" y="38049"/>
                      <a:pt x="0" y="31988"/>
                      <a:pt x="0" y="24246"/>
                    </a:cubicBezTo>
                    <a:close/>
                    <a:moveTo>
                      <a:pt x="8143" y="25146"/>
                    </a:moveTo>
                    <a:cubicBezTo>
                      <a:pt x="8143" y="30488"/>
                      <a:pt x="9221" y="34749"/>
                      <a:pt x="11436" y="37809"/>
                    </a:cubicBezTo>
                    <a:cubicBezTo>
                      <a:pt x="13651" y="40870"/>
                      <a:pt x="16705" y="42431"/>
                      <a:pt x="20657" y="42431"/>
                    </a:cubicBezTo>
                    <a:cubicBezTo>
                      <a:pt x="25746" y="42431"/>
                      <a:pt x="29518" y="40090"/>
                      <a:pt x="31913" y="35469"/>
                    </a:cubicBezTo>
                    <a:lnTo>
                      <a:pt x="31913" y="13743"/>
                    </a:lnTo>
                    <a:cubicBezTo>
                      <a:pt x="29398" y="9182"/>
                      <a:pt x="25686" y="6902"/>
                      <a:pt x="20716" y="6902"/>
                    </a:cubicBezTo>
                    <a:cubicBezTo>
                      <a:pt x="16765" y="6902"/>
                      <a:pt x="13711" y="8462"/>
                      <a:pt x="11436" y="11523"/>
                    </a:cubicBezTo>
                    <a:cubicBezTo>
                      <a:pt x="9161" y="14584"/>
                      <a:pt x="8143" y="19085"/>
                      <a:pt x="8143" y="25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FC0952E3-E6B0-4A6F-9513-983E38DEE412}"/>
                  </a:ext>
                </a:extLst>
              </p:cNvPr>
              <p:cNvSpPr/>
              <p:nvPr/>
            </p:nvSpPr>
            <p:spPr>
              <a:xfrm>
                <a:off x="8087121" y="2905504"/>
                <a:ext cx="35924" cy="48012"/>
              </a:xfrm>
              <a:custGeom>
                <a:avLst/>
                <a:gdLst>
                  <a:gd name="connsiteX0" fmla="*/ 29458 w 35924"/>
                  <a:gd name="connsiteY0" fmla="*/ 42911 h 48012"/>
                  <a:gd name="connsiteX1" fmla="*/ 15567 w 35924"/>
                  <a:gd name="connsiteY1" fmla="*/ 48492 h 48012"/>
                  <a:gd name="connsiteX2" fmla="*/ 4012 w 35924"/>
                  <a:gd name="connsiteY2" fmla="*/ 44051 h 48012"/>
                  <a:gd name="connsiteX3" fmla="*/ 0 w 35924"/>
                  <a:gd name="connsiteY3" fmla="*/ 30968 h 48012"/>
                  <a:gd name="connsiteX4" fmla="*/ 0 w 35924"/>
                  <a:gd name="connsiteY4" fmla="*/ 0 h 48012"/>
                  <a:gd name="connsiteX5" fmla="*/ 8143 w 35924"/>
                  <a:gd name="connsiteY5" fmla="*/ 0 h 48012"/>
                  <a:gd name="connsiteX6" fmla="*/ 8143 w 35924"/>
                  <a:gd name="connsiteY6" fmla="*/ 30728 h 48012"/>
                  <a:gd name="connsiteX7" fmla="*/ 16885 w 35924"/>
                  <a:gd name="connsiteY7" fmla="*/ 41530 h 48012"/>
                  <a:gd name="connsiteX8" fmla="*/ 29219 w 35924"/>
                  <a:gd name="connsiteY8" fmla="*/ 34569 h 48012"/>
                  <a:gd name="connsiteX9" fmla="*/ 29219 w 35924"/>
                  <a:gd name="connsiteY9" fmla="*/ 0 h 48012"/>
                  <a:gd name="connsiteX10" fmla="*/ 37361 w 35924"/>
                  <a:gd name="connsiteY10" fmla="*/ 0 h 48012"/>
                  <a:gd name="connsiteX11" fmla="*/ 37361 w 35924"/>
                  <a:gd name="connsiteY11" fmla="*/ 47532 h 48012"/>
                  <a:gd name="connsiteX12" fmla="*/ 29638 w 35924"/>
                  <a:gd name="connsiteY12" fmla="*/ 47532 h 48012"/>
                  <a:gd name="connsiteX13" fmla="*/ 29458 w 35924"/>
                  <a:gd name="connsiteY13" fmla="*/ 4291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24" h="48012">
                    <a:moveTo>
                      <a:pt x="29458" y="42911"/>
                    </a:moveTo>
                    <a:cubicBezTo>
                      <a:pt x="26285" y="46632"/>
                      <a:pt x="21674" y="48492"/>
                      <a:pt x="15567" y="48492"/>
                    </a:cubicBezTo>
                    <a:cubicBezTo>
                      <a:pt x="10538" y="48492"/>
                      <a:pt x="6646" y="46992"/>
                      <a:pt x="4012" y="44051"/>
                    </a:cubicBezTo>
                    <a:cubicBezTo>
                      <a:pt x="1377" y="41110"/>
                      <a:pt x="0" y="36729"/>
                      <a:pt x="0" y="30968"/>
                    </a:cubicBezTo>
                    <a:lnTo>
                      <a:pt x="0" y="0"/>
                    </a:lnTo>
                    <a:lnTo>
                      <a:pt x="8143" y="0"/>
                    </a:lnTo>
                    <a:lnTo>
                      <a:pt x="8143" y="30728"/>
                    </a:lnTo>
                    <a:cubicBezTo>
                      <a:pt x="8143" y="37929"/>
                      <a:pt x="11077" y="41530"/>
                      <a:pt x="16885" y="41530"/>
                    </a:cubicBezTo>
                    <a:cubicBezTo>
                      <a:pt x="23052" y="41530"/>
                      <a:pt x="27183" y="39190"/>
                      <a:pt x="29219" y="34569"/>
                    </a:cubicBezTo>
                    <a:lnTo>
                      <a:pt x="29219" y="0"/>
                    </a:lnTo>
                    <a:lnTo>
                      <a:pt x="37361" y="0"/>
                    </a:lnTo>
                    <a:lnTo>
                      <a:pt x="37361" y="47532"/>
                    </a:lnTo>
                    <a:lnTo>
                      <a:pt x="29638" y="47532"/>
                    </a:lnTo>
                    <a:lnTo>
                      <a:pt x="29458" y="42911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B258EBFF-84E7-4ECB-80FE-7E803F5D0D4A}"/>
                  </a:ext>
                </a:extLst>
              </p:cNvPr>
              <p:cNvSpPr/>
              <p:nvPr/>
            </p:nvSpPr>
            <p:spPr>
              <a:xfrm>
                <a:off x="8134781" y="2904663"/>
                <a:ext cx="35924" cy="48012"/>
              </a:xfrm>
              <a:custGeom>
                <a:avLst/>
                <a:gdLst>
                  <a:gd name="connsiteX0" fmla="*/ 21734 w 35924"/>
                  <a:gd name="connsiteY0" fmla="*/ 49332 h 48012"/>
                  <a:gd name="connsiteX1" fmla="*/ 6047 w 35924"/>
                  <a:gd name="connsiteY1" fmla="*/ 42971 h 48012"/>
                  <a:gd name="connsiteX2" fmla="*/ 0 w 35924"/>
                  <a:gd name="connsiteY2" fmla="*/ 25987 h 48012"/>
                  <a:gd name="connsiteX3" fmla="*/ 0 w 35924"/>
                  <a:gd name="connsiteY3" fmla="*/ 24486 h 48012"/>
                  <a:gd name="connsiteX4" fmla="*/ 2694 w 35924"/>
                  <a:gd name="connsiteY4" fmla="*/ 11823 h 48012"/>
                  <a:gd name="connsiteX5" fmla="*/ 10238 w 35924"/>
                  <a:gd name="connsiteY5" fmla="*/ 3121 h 48012"/>
                  <a:gd name="connsiteX6" fmla="*/ 20716 w 35924"/>
                  <a:gd name="connsiteY6" fmla="*/ 0 h 48012"/>
                  <a:gd name="connsiteX7" fmla="*/ 35086 w 35924"/>
                  <a:gd name="connsiteY7" fmla="*/ 6122 h 48012"/>
                  <a:gd name="connsiteX8" fmla="*/ 40235 w 35924"/>
                  <a:gd name="connsiteY8" fmla="*/ 23646 h 48012"/>
                  <a:gd name="connsiteX9" fmla="*/ 40235 w 35924"/>
                  <a:gd name="connsiteY9" fmla="*/ 27007 h 48012"/>
                  <a:gd name="connsiteX10" fmla="*/ 8083 w 35924"/>
                  <a:gd name="connsiteY10" fmla="*/ 27007 h 48012"/>
                  <a:gd name="connsiteX11" fmla="*/ 12154 w 35924"/>
                  <a:gd name="connsiteY11" fmla="*/ 38350 h 48012"/>
                  <a:gd name="connsiteX12" fmla="*/ 22153 w 35924"/>
                  <a:gd name="connsiteY12" fmla="*/ 42671 h 48012"/>
                  <a:gd name="connsiteX13" fmla="*/ 29458 w 35924"/>
                  <a:gd name="connsiteY13" fmla="*/ 40930 h 48012"/>
                  <a:gd name="connsiteX14" fmla="*/ 34667 w 35924"/>
                  <a:gd name="connsiteY14" fmla="*/ 36249 h 48012"/>
                  <a:gd name="connsiteX15" fmla="*/ 39637 w 35924"/>
                  <a:gd name="connsiteY15" fmla="*/ 40090 h 48012"/>
                  <a:gd name="connsiteX16" fmla="*/ 21734 w 35924"/>
                  <a:gd name="connsiteY16" fmla="*/ 49332 h 48012"/>
                  <a:gd name="connsiteX17" fmla="*/ 20716 w 35924"/>
                  <a:gd name="connsiteY17" fmla="*/ 6722 h 48012"/>
                  <a:gd name="connsiteX18" fmla="*/ 12454 w 35924"/>
                  <a:gd name="connsiteY18" fmla="*/ 10323 h 48012"/>
                  <a:gd name="connsiteX19" fmla="*/ 8323 w 35924"/>
                  <a:gd name="connsiteY19" fmla="*/ 20345 h 48012"/>
                  <a:gd name="connsiteX20" fmla="*/ 32093 w 35924"/>
                  <a:gd name="connsiteY20" fmla="*/ 20345 h 48012"/>
                  <a:gd name="connsiteX21" fmla="*/ 32093 w 35924"/>
                  <a:gd name="connsiteY21" fmla="*/ 19745 h 48012"/>
                  <a:gd name="connsiteX22" fmla="*/ 28740 w 35924"/>
                  <a:gd name="connsiteY22" fmla="*/ 10143 h 48012"/>
                  <a:gd name="connsiteX23" fmla="*/ 20716 w 35924"/>
                  <a:gd name="connsiteY23" fmla="*/ 672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924" h="48012">
                    <a:moveTo>
                      <a:pt x="21734" y="49332"/>
                    </a:moveTo>
                    <a:cubicBezTo>
                      <a:pt x="15268" y="49332"/>
                      <a:pt x="10059" y="47232"/>
                      <a:pt x="6047" y="42971"/>
                    </a:cubicBezTo>
                    <a:cubicBezTo>
                      <a:pt x="2036" y="38710"/>
                      <a:pt x="0" y="33068"/>
                      <a:pt x="0" y="25987"/>
                    </a:cubicBezTo>
                    <a:lnTo>
                      <a:pt x="0" y="24486"/>
                    </a:lnTo>
                    <a:cubicBezTo>
                      <a:pt x="0" y="19745"/>
                      <a:pt x="898" y="15544"/>
                      <a:pt x="2694" y="11823"/>
                    </a:cubicBezTo>
                    <a:cubicBezTo>
                      <a:pt x="4491" y="8102"/>
                      <a:pt x="7005" y="5221"/>
                      <a:pt x="10238" y="3121"/>
                    </a:cubicBezTo>
                    <a:cubicBezTo>
                      <a:pt x="13472" y="1020"/>
                      <a:pt x="16944" y="0"/>
                      <a:pt x="20716" y="0"/>
                    </a:cubicBezTo>
                    <a:cubicBezTo>
                      <a:pt x="26883" y="0"/>
                      <a:pt x="31673" y="2041"/>
                      <a:pt x="35086" y="6122"/>
                    </a:cubicBezTo>
                    <a:cubicBezTo>
                      <a:pt x="38499" y="10203"/>
                      <a:pt x="40235" y="16024"/>
                      <a:pt x="40235" y="23646"/>
                    </a:cubicBezTo>
                    <a:lnTo>
                      <a:pt x="40235" y="27007"/>
                    </a:lnTo>
                    <a:lnTo>
                      <a:pt x="8083" y="27007"/>
                    </a:lnTo>
                    <a:cubicBezTo>
                      <a:pt x="8203" y="31688"/>
                      <a:pt x="9580" y="35469"/>
                      <a:pt x="12154" y="38350"/>
                    </a:cubicBezTo>
                    <a:cubicBezTo>
                      <a:pt x="14789" y="41230"/>
                      <a:pt x="18082" y="42671"/>
                      <a:pt x="22153" y="42671"/>
                    </a:cubicBezTo>
                    <a:cubicBezTo>
                      <a:pt x="25027" y="42671"/>
                      <a:pt x="27422" y="42071"/>
                      <a:pt x="29458" y="40930"/>
                    </a:cubicBezTo>
                    <a:cubicBezTo>
                      <a:pt x="31434" y="39730"/>
                      <a:pt x="33170" y="38230"/>
                      <a:pt x="34667" y="36249"/>
                    </a:cubicBezTo>
                    <a:lnTo>
                      <a:pt x="39637" y="40090"/>
                    </a:lnTo>
                    <a:cubicBezTo>
                      <a:pt x="35625" y="46272"/>
                      <a:pt x="29638" y="49332"/>
                      <a:pt x="21734" y="49332"/>
                    </a:cubicBezTo>
                    <a:close/>
                    <a:moveTo>
                      <a:pt x="20716" y="6722"/>
                    </a:moveTo>
                    <a:cubicBezTo>
                      <a:pt x="17423" y="6722"/>
                      <a:pt x="14669" y="7922"/>
                      <a:pt x="12454" y="10323"/>
                    </a:cubicBezTo>
                    <a:cubicBezTo>
                      <a:pt x="10238" y="12723"/>
                      <a:pt x="8861" y="16084"/>
                      <a:pt x="8323" y="20345"/>
                    </a:cubicBezTo>
                    <a:lnTo>
                      <a:pt x="32093" y="20345"/>
                    </a:lnTo>
                    <a:lnTo>
                      <a:pt x="32093" y="19745"/>
                    </a:lnTo>
                    <a:cubicBezTo>
                      <a:pt x="31853" y="15604"/>
                      <a:pt x="30775" y="12423"/>
                      <a:pt x="28740" y="10143"/>
                    </a:cubicBezTo>
                    <a:cubicBezTo>
                      <a:pt x="26704" y="7862"/>
                      <a:pt x="24069" y="6722"/>
                      <a:pt x="20716" y="6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A2D9075C-EA85-4F39-B7EF-DDCCEB88AA43}"/>
                  </a:ext>
                </a:extLst>
              </p:cNvPr>
              <p:cNvSpPr/>
              <p:nvPr/>
            </p:nvSpPr>
            <p:spPr>
              <a:xfrm>
                <a:off x="8184416" y="2888219"/>
                <a:ext cx="5987" cy="60015"/>
              </a:xfrm>
              <a:custGeom>
                <a:avLst/>
                <a:gdLst>
                  <a:gd name="connsiteX0" fmla="*/ 0 w 5987"/>
                  <a:gd name="connsiteY0" fmla="*/ 4741 h 60015"/>
                  <a:gd name="connsiteX1" fmla="*/ 1197 w 5987"/>
                  <a:gd name="connsiteY1" fmla="*/ 1380 h 60015"/>
                  <a:gd name="connsiteX2" fmla="*/ 4790 w 5987"/>
                  <a:gd name="connsiteY2" fmla="*/ 0 h 60015"/>
                  <a:gd name="connsiteX3" fmla="*/ 8382 w 5987"/>
                  <a:gd name="connsiteY3" fmla="*/ 1380 h 60015"/>
                  <a:gd name="connsiteX4" fmla="*/ 9640 w 5987"/>
                  <a:gd name="connsiteY4" fmla="*/ 4741 h 60015"/>
                  <a:gd name="connsiteX5" fmla="*/ 8382 w 5987"/>
                  <a:gd name="connsiteY5" fmla="*/ 8042 h 60015"/>
                  <a:gd name="connsiteX6" fmla="*/ 4790 w 5987"/>
                  <a:gd name="connsiteY6" fmla="*/ 9362 h 60015"/>
                  <a:gd name="connsiteX7" fmla="*/ 1197 w 5987"/>
                  <a:gd name="connsiteY7" fmla="*/ 8042 h 60015"/>
                  <a:gd name="connsiteX8" fmla="*/ 0 w 5987"/>
                  <a:gd name="connsiteY8" fmla="*/ 4741 h 60015"/>
                  <a:gd name="connsiteX9" fmla="*/ 8801 w 5987"/>
                  <a:gd name="connsiteY9" fmla="*/ 64876 h 60015"/>
                  <a:gd name="connsiteX10" fmla="*/ 659 w 5987"/>
                  <a:gd name="connsiteY10" fmla="*/ 64876 h 60015"/>
                  <a:gd name="connsiteX11" fmla="*/ 659 w 5987"/>
                  <a:gd name="connsiteY11" fmla="*/ 17344 h 60015"/>
                  <a:gd name="connsiteX12" fmla="*/ 8801 w 5987"/>
                  <a:gd name="connsiteY12" fmla="*/ 17344 h 60015"/>
                  <a:gd name="connsiteX13" fmla="*/ 8801 w 5987"/>
                  <a:gd name="connsiteY13" fmla="*/ 64876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87" h="60015">
                    <a:moveTo>
                      <a:pt x="0" y="4741"/>
                    </a:moveTo>
                    <a:cubicBezTo>
                      <a:pt x="0" y="3421"/>
                      <a:pt x="419" y="2281"/>
                      <a:pt x="1197" y="1380"/>
                    </a:cubicBezTo>
                    <a:cubicBezTo>
                      <a:pt x="1976" y="480"/>
                      <a:pt x="3173" y="0"/>
                      <a:pt x="4790" y="0"/>
                    </a:cubicBezTo>
                    <a:cubicBezTo>
                      <a:pt x="6407" y="0"/>
                      <a:pt x="7544" y="480"/>
                      <a:pt x="8382" y="1380"/>
                    </a:cubicBezTo>
                    <a:cubicBezTo>
                      <a:pt x="9221" y="2281"/>
                      <a:pt x="9640" y="3421"/>
                      <a:pt x="9640" y="4741"/>
                    </a:cubicBezTo>
                    <a:cubicBezTo>
                      <a:pt x="9640" y="6062"/>
                      <a:pt x="9221" y="7142"/>
                      <a:pt x="8382" y="8042"/>
                    </a:cubicBezTo>
                    <a:cubicBezTo>
                      <a:pt x="7544" y="8942"/>
                      <a:pt x="6347" y="9362"/>
                      <a:pt x="4790" y="9362"/>
                    </a:cubicBezTo>
                    <a:cubicBezTo>
                      <a:pt x="3233" y="9362"/>
                      <a:pt x="2036" y="8942"/>
                      <a:pt x="1197" y="8042"/>
                    </a:cubicBezTo>
                    <a:cubicBezTo>
                      <a:pt x="419" y="7142"/>
                      <a:pt x="0" y="6062"/>
                      <a:pt x="0" y="4741"/>
                    </a:cubicBezTo>
                    <a:close/>
                    <a:moveTo>
                      <a:pt x="8801" y="64876"/>
                    </a:moveTo>
                    <a:lnTo>
                      <a:pt x="659" y="64876"/>
                    </a:lnTo>
                    <a:lnTo>
                      <a:pt x="659" y="17344"/>
                    </a:lnTo>
                    <a:lnTo>
                      <a:pt x="8801" y="17344"/>
                    </a:lnTo>
                    <a:lnTo>
                      <a:pt x="8801" y="64876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1A6D0852-8680-4B64-AFEF-814FAE749757}"/>
                  </a:ext>
                </a:extLst>
              </p:cNvPr>
              <p:cNvSpPr/>
              <p:nvPr/>
            </p:nvSpPr>
            <p:spPr>
              <a:xfrm>
                <a:off x="8206091" y="2904843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0" name="Forma Livre: Forma 129">
                <a:extLst>
                  <a:ext uri="{FF2B5EF4-FFF2-40B4-BE49-F238E27FC236}">
                    <a16:creationId xmlns:a16="http://schemas.microsoft.com/office/drawing/2014/main" id="{48B29879-87CE-4DD5-8108-94971D12E826}"/>
                  </a:ext>
                </a:extLst>
              </p:cNvPr>
              <p:cNvSpPr/>
              <p:nvPr/>
            </p:nvSpPr>
            <p:spPr>
              <a:xfrm>
                <a:off x="8233453" y="2904783"/>
                <a:ext cx="35924" cy="48012"/>
              </a:xfrm>
              <a:custGeom>
                <a:avLst/>
                <a:gdLst>
                  <a:gd name="connsiteX0" fmla="*/ 30656 w 35924"/>
                  <a:gd name="connsiteY0" fmla="*/ 48312 h 48012"/>
                  <a:gd name="connsiteX1" fmla="*/ 29518 w 35924"/>
                  <a:gd name="connsiteY1" fmla="*/ 43331 h 48012"/>
                  <a:gd name="connsiteX2" fmla="*/ 15986 w 35924"/>
                  <a:gd name="connsiteY2" fmla="*/ 49212 h 48012"/>
                  <a:gd name="connsiteX3" fmla="*/ 4491 w 35924"/>
                  <a:gd name="connsiteY3" fmla="*/ 45251 h 48012"/>
                  <a:gd name="connsiteX4" fmla="*/ 0 w 35924"/>
                  <a:gd name="connsiteY4" fmla="*/ 35169 h 48012"/>
                  <a:gd name="connsiteX5" fmla="*/ 5628 w 35924"/>
                  <a:gd name="connsiteY5" fmla="*/ 23646 h 48012"/>
                  <a:gd name="connsiteX6" fmla="*/ 21495 w 35924"/>
                  <a:gd name="connsiteY6" fmla="*/ 19565 h 48012"/>
                  <a:gd name="connsiteX7" fmla="*/ 29398 w 35924"/>
                  <a:gd name="connsiteY7" fmla="*/ 19565 h 48012"/>
                  <a:gd name="connsiteX8" fmla="*/ 29398 w 35924"/>
                  <a:gd name="connsiteY8" fmla="*/ 15844 h 48012"/>
                  <a:gd name="connsiteX9" fmla="*/ 26883 w 35924"/>
                  <a:gd name="connsiteY9" fmla="*/ 9062 h 48012"/>
                  <a:gd name="connsiteX10" fmla="*/ 19399 w 35924"/>
                  <a:gd name="connsiteY10" fmla="*/ 6542 h 48012"/>
                  <a:gd name="connsiteX11" fmla="*/ 12095 w 35924"/>
                  <a:gd name="connsiteY11" fmla="*/ 8762 h 48012"/>
                  <a:gd name="connsiteX12" fmla="*/ 9161 w 35924"/>
                  <a:gd name="connsiteY12" fmla="*/ 14104 h 48012"/>
                  <a:gd name="connsiteX13" fmla="*/ 1018 w 35924"/>
                  <a:gd name="connsiteY13" fmla="*/ 14104 h 48012"/>
                  <a:gd name="connsiteX14" fmla="*/ 3533 w 35924"/>
                  <a:gd name="connsiteY14" fmla="*/ 7202 h 48012"/>
                  <a:gd name="connsiteX15" fmla="*/ 10358 w 35924"/>
                  <a:gd name="connsiteY15" fmla="*/ 1920 h 48012"/>
                  <a:gd name="connsiteX16" fmla="*/ 19878 w 35924"/>
                  <a:gd name="connsiteY16" fmla="*/ 0 h 48012"/>
                  <a:gd name="connsiteX17" fmla="*/ 32751 w 35924"/>
                  <a:gd name="connsiteY17" fmla="*/ 4081 h 48012"/>
                  <a:gd name="connsiteX18" fmla="*/ 37601 w 35924"/>
                  <a:gd name="connsiteY18" fmla="*/ 15424 h 48012"/>
                  <a:gd name="connsiteX19" fmla="*/ 37601 w 35924"/>
                  <a:gd name="connsiteY19" fmla="*/ 37329 h 48012"/>
                  <a:gd name="connsiteX20" fmla="*/ 39277 w 35924"/>
                  <a:gd name="connsiteY20" fmla="*/ 47772 h 48012"/>
                  <a:gd name="connsiteX21" fmla="*/ 39277 w 35924"/>
                  <a:gd name="connsiteY21" fmla="*/ 48492 h 48012"/>
                  <a:gd name="connsiteX22" fmla="*/ 30656 w 35924"/>
                  <a:gd name="connsiteY22" fmla="*/ 48492 h 48012"/>
                  <a:gd name="connsiteX23" fmla="*/ 17184 w 35924"/>
                  <a:gd name="connsiteY23" fmla="*/ 42131 h 48012"/>
                  <a:gd name="connsiteX24" fmla="*/ 24429 w 35924"/>
                  <a:gd name="connsiteY24" fmla="*/ 40150 h 48012"/>
                  <a:gd name="connsiteX25" fmla="*/ 29398 w 35924"/>
                  <a:gd name="connsiteY25" fmla="*/ 34989 h 48012"/>
                  <a:gd name="connsiteX26" fmla="*/ 29398 w 35924"/>
                  <a:gd name="connsiteY26" fmla="*/ 25206 h 48012"/>
                  <a:gd name="connsiteX27" fmla="*/ 23052 w 35924"/>
                  <a:gd name="connsiteY27" fmla="*/ 25206 h 48012"/>
                  <a:gd name="connsiteX28" fmla="*/ 8143 w 35924"/>
                  <a:gd name="connsiteY28" fmla="*/ 33968 h 48012"/>
                  <a:gd name="connsiteX29" fmla="*/ 10658 w 35924"/>
                  <a:gd name="connsiteY29" fmla="*/ 39970 h 48012"/>
                  <a:gd name="connsiteX30" fmla="*/ 17184 w 35924"/>
                  <a:gd name="connsiteY30" fmla="*/ 4213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924" h="48012">
                    <a:moveTo>
                      <a:pt x="30656" y="48312"/>
                    </a:moveTo>
                    <a:cubicBezTo>
                      <a:pt x="30177" y="47352"/>
                      <a:pt x="29817" y="45731"/>
                      <a:pt x="29518" y="43331"/>
                    </a:cubicBezTo>
                    <a:cubicBezTo>
                      <a:pt x="25746" y="47232"/>
                      <a:pt x="21255" y="49212"/>
                      <a:pt x="15986" y="49212"/>
                    </a:cubicBezTo>
                    <a:cubicBezTo>
                      <a:pt x="11316" y="49212"/>
                      <a:pt x="7484" y="47892"/>
                      <a:pt x="4491" y="45251"/>
                    </a:cubicBezTo>
                    <a:cubicBezTo>
                      <a:pt x="1497" y="42611"/>
                      <a:pt x="0" y="39250"/>
                      <a:pt x="0" y="35169"/>
                    </a:cubicBezTo>
                    <a:cubicBezTo>
                      <a:pt x="0" y="30188"/>
                      <a:pt x="1856" y="26347"/>
                      <a:pt x="5628" y="23646"/>
                    </a:cubicBezTo>
                    <a:cubicBezTo>
                      <a:pt x="9400" y="20885"/>
                      <a:pt x="14669" y="19565"/>
                      <a:pt x="21495" y="19565"/>
                    </a:cubicBezTo>
                    <a:lnTo>
                      <a:pt x="29398" y="19565"/>
                    </a:lnTo>
                    <a:lnTo>
                      <a:pt x="29398" y="15844"/>
                    </a:lnTo>
                    <a:cubicBezTo>
                      <a:pt x="29398" y="13023"/>
                      <a:pt x="28560" y="10743"/>
                      <a:pt x="26883" y="9062"/>
                    </a:cubicBezTo>
                    <a:cubicBezTo>
                      <a:pt x="25207" y="7382"/>
                      <a:pt x="22692" y="6542"/>
                      <a:pt x="19399" y="6542"/>
                    </a:cubicBezTo>
                    <a:cubicBezTo>
                      <a:pt x="16525" y="6542"/>
                      <a:pt x="14070" y="7262"/>
                      <a:pt x="12095" y="8762"/>
                    </a:cubicBezTo>
                    <a:cubicBezTo>
                      <a:pt x="10119" y="10263"/>
                      <a:pt x="9161" y="12003"/>
                      <a:pt x="9161" y="14104"/>
                    </a:cubicBezTo>
                    <a:lnTo>
                      <a:pt x="1018" y="14104"/>
                    </a:lnTo>
                    <a:cubicBezTo>
                      <a:pt x="1018" y="11703"/>
                      <a:pt x="1856" y="9422"/>
                      <a:pt x="3533" y="7202"/>
                    </a:cubicBezTo>
                    <a:cubicBezTo>
                      <a:pt x="5209" y="4981"/>
                      <a:pt x="7484" y="3241"/>
                      <a:pt x="10358" y="1920"/>
                    </a:cubicBezTo>
                    <a:cubicBezTo>
                      <a:pt x="13232" y="660"/>
                      <a:pt x="16406" y="0"/>
                      <a:pt x="19878" y="0"/>
                    </a:cubicBezTo>
                    <a:cubicBezTo>
                      <a:pt x="25327" y="0"/>
                      <a:pt x="29638" y="1380"/>
                      <a:pt x="32751" y="4081"/>
                    </a:cubicBezTo>
                    <a:cubicBezTo>
                      <a:pt x="35865" y="6782"/>
                      <a:pt x="37481" y="10623"/>
                      <a:pt x="37601" y="15424"/>
                    </a:cubicBezTo>
                    <a:lnTo>
                      <a:pt x="37601" y="37329"/>
                    </a:lnTo>
                    <a:cubicBezTo>
                      <a:pt x="37601" y="41710"/>
                      <a:pt x="38140" y="45191"/>
                      <a:pt x="39277" y="47772"/>
                    </a:cubicBezTo>
                    <a:lnTo>
                      <a:pt x="39277" y="48492"/>
                    </a:lnTo>
                    <a:lnTo>
                      <a:pt x="30656" y="48492"/>
                    </a:lnTo>
                    <a:close/>
                    <a:moveTo>
                      <a:pt x="17184" y="42131"/>
                    </a:moveTo>
                    <a:cubicBezTo>
                      <a:pt x="19699" y="42131"/>
                      <a:pt x="22153" y="41470"/>
                      <a:pt x="24429" y="40150"/>
                    </a:cubicBezTo>
                    <a:cubicBezTo>
                      <a:pt x="26704" y="38830"/>
                      <a:pt x="28380" y="37089"/>
                      <a:pt x="29398" y="34989"/>
                    </a:cubicBezTo>
                    <a:lnTo>
                      <a:pt x="29398" y="25206"/>
                    </a:lnTo>
                    <a:lnTo>
                      <a:pt x="23052" y="25206"/>
                    </a:lnTo>
                    <a:cubicBezTo>
                      <a:pt x="13112" y="25206"/>
                      <a:pt x="8143" y="28147"/>
                      <a:pt x="8143" y="33968"/>
                    </a:cubicBezTo>
                    <a:cubicBezTo>
                      <a:pt x="8143" y="36489"/>
                      <a:pt x="8981" y="38530"/>
                      <a:pt x="10658" y="39970"/>
                    </a:cubicBezTo>
                    <a:cubicBezTo>
                      <a:pt x="12334" y="41410"/>
                      <a:pt x="14549" y="42131"/>
                      <a:pt x="17184" y="42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4DEE28D9-0F29-4233-AF94-69AA386248CE}"/>
                  </a:ext>
                </a:extLst>
              </p:cNvPr>
              <p:cNvSpPr/>
              <p:nvPr/>
            </p:nvSpPr>
            <p:spPr>
              <a:xfrm>
                <a:off x="8305841" y="2904723"/>
                <a:ext cx="35924" cy="66017"/>
              </a:xfrm>
              <a:custGeom>
                <a:avLst/>
                <a:gdLst>
                  <a:gd name="connsiteX0" fmla="*/ 40116 w 35924"/>
                  <a:gd name="connsiteY0" fmla="*/ 25146 h 66016"/>
                  <a:gd name="connsiteX1" fmla="*/ 35146 w 35924"/>
                  <a:gd name="connsiteY1" fmla="*/ 42671 h 66016"/>
                  <a:gd name="connsiteX2" fmla="*/ 21734 w 35924"/>
                  <a:gd name="connsiteY2" fmla="*/ 49332 h 66016"/>
                  <a:gd name="connsiteX3" fmla="*/ 8143 w 35924"/>
                  <a:gd name="connsiteY3" fmla="*/ 43811 h 66016"/>
                  <a:gd name="connsiteX4" fmla="*/ 8143 w 35924"/>
                  <a:gd name="connsiteY4" fmla="*/ 66737 h 66016"/>
                  <a:gd name="connsiteX5" fmla="*/ 0 w 35924"/>
                  <a:gd name="connsiteY5" fmla="*/ 66737 h 66016"/>
                  <a:gd name="connsiteX6" fmla="*/ 0 w 35924"/>
                  <a:gd name="connsiteY6" fmla="*/ 900 h 66016"/>
                  <a:gd name="connsiteX7" fmla="*/ 7424 w 35924"/>
                  <a:gd name="connsiteY7" fmla="*/ 900 h 66016"/>
                  <a:gd name="connsiteX8" fmla="*/ 7844 w 35924"/>
                  <a:gd name="connsiteY8" fmla="*/ 6182 h 66016"/>
                  <a:gd name="connsiteX9" fmla="*/ 21615 w 35924"/>
                  <a:gd name="connsiteY9" fmla="*/ 0 h 66016"/>
                  <a:gd name="connsiteX10" fmla="*/ 35146 w 35924"/>
                  <a:gd name="connsiteY10" fmla="*/ 6482 h 66016"/>
                  <a:gd name="connsiteX11" fmla="*/ 40116 w 35924"/>
                  <a:gd name="connsiteY11" fmla="*/ 24486 h 66016"/>
                  <a:gd name="connsiteX12" fmla="*/ 40116 w 35924"/>
                  <a:gd name="connsiteY12" fmla="*/ 25146 h 66016"/>
                  <a:gd name="connsiteX13" fmla="*/ 32033 w 35924"/>
                  <a:gd name="connsiteY13" fmla="*/ 24246 h 66016"/>
                  <a:gd name="connsiteX14" fmla="*/ 28620 w 35924"/>
                  <a:gd name="connsiteY14" fmla="*/ 11523 h 66016"/>
                  <a:gd name="connsiteX15" fmla="*/ 19220 w 35924"/>
                  <a:gd name="connsiteY15" fmla="*/ 6842 h 66016"/>
                  <a:gd name="connsiteX16" fmla="*/ 8143 w 35924"/>
                  <a:gd name="connsiteY16" fmla="*/ 13383 h 66016"/>
                  <a:gd name="connsiteX17" fmla="*/ 8143 w 35924"/>
                  <a:gd name="connsiteY17" fmla="*/ 36129 h 66016"/>
                  <a:gd name="connsiteX18" fmla="*/ 19279 w 35924"/>
                  <a:gd name="connsiteY18" fmla="*/ 42611 h 66016"/>
                  <a:gd name="connsiteX19" fmla="*/ 28560 w 35924"/>
                  <a:gd name="connsiteY19" fmla="*/ 37990 h 66016"/>
                  <a:gd name="connsiteX20" fmla="*/ 32033 w 35924"/>
                  <a:gd name="connsiteY20" fmla="*/ 24246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924" h="66016">
                    <a:moveTo>
                      <a:pt x="40116" y="25146"/>
                    </a:moveTo>
                    <a:cubicBezTo>
                      <a:pt x="40116" y="32408"/>
                      <a:pt x="38439" y="38230"/>
                      <a:pt x="35146" y="42671"/>
                    </a:cubicBezTo>
                    <a:cubicBezTo>
                      <a:pt x="31853" y="47112"/>
                      <a:pt x="27363" y="49332"/>
                      <a:pt x="21734" y="49332"/>
                    </a:cubicBezTo>
                    <a:cubicBezTo>
                      <a:pt x="15986" y="49332"/>
                      <a:pt x="11436" y="47472"/>
                      <a:pt x="8143" y="43811"/>
                    </a:cubicBezTo>
                    <a:lnTo>
                      <a:pt x="8143" y="66737"/>
                    </a:lnTo>
                    <a:lnTo>
                      <a:pt x="0" y="66737"/>
                    </a:lnTo>
                    <a:lnTo>
                      <a:pt x="0" y="900"/>
                    </a:lnTo>
                    <a:lnTo>
                      <a:pt x="7424" y="900"/>
                    </a:lnTo>
                    <a:lnTo>
                      <a:pt x="7844" y="6182"/>
                    </a:lnTo>
                    <a:cubicBezTo>
                      <a:pt x="11137" y="2101"/>
                      <a:pt x="15747" y="0"/>
                      <a:pt x="21615" y="0"/>
                    </a:cubicBezTo>
                    <a:cubicBezTo>
                      <a:pt x="27303" y="0"/>
                      <a:pt x="31853" y="2161"/>
                      <a:pt x="35146" y="6482"/>
                    </a:cubicBezTo>
                    <a:cubicBezTo>
                      <a:pt x="38439" y="10803"/>
                      <a:pt x="40116" y="16804"/>
                      <a:pt x="40116" y="24486"/>
                    </a:cubicBezTo>
                    <a:lnTo>
                      <a:pt x="40116" y="25146"/>
                    </a:lnTo>
                    <a:close/>
                    <a:moveTo>
                      <a:pt x="32033" y="24246"/>
                    </a:moveTo>
                    <a:cubicBezTo>
                      <a:pt x="32033" y="18905"/>
                      <a:pt x="30895" y="14644"/>
                      <a:pt x="28620" y="11523"/>
                    </a:cubicBezTo>
                    <a:cubicBezTo>
                      <a:pt x="26345" y="8402"/>
                      <a:pt x="23231" y="6842"/>
                      <a:pt x="19220" y="6842"/>
                    </a:cubicBezTo>
                    <a:cubicBezTo>
                      <a:pt x="14310" y="6842"/>
                      <a:pt x="10598" y="9002"/>
                      <a:pt x="8143" y="13383"/>
                    </a:cubicBezTo>
                    <a:lnTo>
                      <a:pt x="8143" y="36129"/>
                    </a:lnTo>
                    <a:cubicBezTo>
                      <a:pt x="10538" y="40450"/>
                      <a:pt x="14310" y="42611"/>
                      <a:pt x="19279" y="42611"/>
                    </a:cubicBezTo>
                    <a:cubicBezTo>
                      <a:pt x="23171" y="42611"/>
                      <a:pt x="26285" y="41050"/>
                      <a:pt x="28560" y="37990"/>
                    </a:cubicBezTo>
                    <a:cubicBezTo>
                      <a:pt x="30895" y="34929"/>
                      <a:pt x="32033" y="30308"/>
                      <a:pt x="32033" y="242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2" name="Forma Livre: Forma 131">
                <a:extLst>
                  <a:ext uri="{FF2B5EF4-FFF2-40B4-BE49-F238E27FC236}">
                    <a16:creationId xmlns:a16="http://schemas.microsoft.com/office/drawing/2014/main" id="{F3D6C8B7-8BEE-4C9D-B6FD-65678871F331}"/>
                  </a:ext>
                </a:extLst>
              </p:cNvPr>
              <p:cNvSpPr/>
              <p:nvPr/>
            </p:nvSpPr>
            <p:spPr>
              <a:xfrm>
                <a:off x="8354938" y="2904783"/>
                <a:ext cx="35924" cy="48012"/>
              </a:xfrm>
              <a:custGeom>
                <a:avLst/>
                <a:gdLst>
                  <a:gd name="connsiteX0" fmla="*/ 30656 w 35924"/>
                  <a:gd name="connsiteY0" fmla="*/ 48312 h 48012"/>
                  <a:gd name="connsiteX1" fmla="*/ 29518 w 35924"/>
                  <a:gd name="connsiteY1" fmla="*/ 43331 h 48012"/>
                  <a:gd name="connsiteX2" fmla="*/ 15986 w 35924"/>
                  <a:gd name="connsiteY2" fmla="*/ 49212 h 48012"/>
                  <a:gd name="connsiteX3" fmla="*/ 4491 w 35924"/>
                  <a:gd name="connsiteY3" fmla="*/ 45251 h 48012"/>
                  <a:gd name="connsiteX4" fmla="*/ 0 w 35924"/>
                  <a:gd name="connsiteY4" fmla="*/ 35169 h 48012"/>
                  <a:gd name="connsiteX5" fmla="*/ 5628 w 35924"/>
                  <a:gd name="connsiteY5" fmla="*/ 23646 h 48012"/>
                  <a:gd name="connsiteX6" fmla="*/ 21495 w 35924"/>
                  <a:gd name="connsiteY6" fmla="*/ 19565 h 48012"/>
                  <a:gd name="connsiteX7" fmla="*/ 29398 w 35924"/>
                  <a:gd name="connsiteY7" fmla="*/ 19565 h 48012"/>
                  <a:gd name="connsiteX8" fmla="*/ 29398 w 35924"/>
                  <a:gd name="connsiteY8" fmla="*/ 15844 h 48012"/>
                  <a:gd name="connsiteX9" fmla="*/ 26883 w 35924"/>
                  <a:gd name="connsiteY9" fmla="*/ 9062 h 48012"/>
                  <a:gd name="connsiteX10" fmla="*/ 19399 w 35924"/>
                  <a:gd name="connsiteY10" fmla="*/ 6542 h 48012"/>
                  <a:gd name="connsiteX11" fmla="*/ 12095 w 35924"/>
                  <a:gd name="connsiteY11" fmla="*/ 8762 h 48012"/>
                  <a:gd name="connsiteX12" fmla="*/ 9161 w 35924"/>
                  <a:gd name="connsiteY12" fmla="*/ 14104 h 48012"/>
                  <a:gd name="connsiteX13" fmla="*/ 958 w 35924"/>
                  <a:gd name="connsiteY13" fmla="*/ 14104 h 48012"/>
                  <a:gd name="connsiteX14" fmla="*/ 3473 w 35924"/>
                  <a:gd name="connsiteY14" fmla="*/ 7202 h 48012"/>
                  <a:gd name="connsiteX15" fmla="*/ 10298 w 35924"/>
                  <a:gd name="connsiteY15" fmla="*/ 1920 h 48012"/>
                  <a:gd name="connsiteX16" fmla="*/ 19818 w 35924"/>
                  <a:gd name="connsiteY16" fmla="*/ 0 h 48012"/>
                  <a:gd name="connsiteX17" fmla="*/ 32691 w 35924"/>
                  <a:gd name="connsiteY17" fmla="*/ 4081 h 48012"/>
                  <a:gd name="connsiteX18" fmla="*/ 37541 w 35924"/>
                  <a:gd name="connsiteY18" fmla="*/ 15424 h 48012"/>
                  <a:gd name="connsiteX19" fmla="*/ 37541 w 35924"/>
                  <a:gd name="connsiteY19" fmla="*/ 37329 h 48012"/>
                  <a:gd name="connsiteX20" fmla="*/ 39218 w 35924"/>
                  <a:gd name="connsiteY20" fmla="*/ 47772 h 48012"/>
                  <a:gd name="connsiteX21" fmla="*/ 39218 w 35924"/>
                  <a:gd name="connsiteY21" fmla="*/ 48492 h 48012"/>
                  <a:gd name="connsiteX22" fmla="*/ 30656 w 35924"/>
                  <a:gd name="connsiteY22" fmla="*/ 48492 h 48012"/>
                  <a:gd name="connsiteX23" fmla="*/ 17184 w 35924"/>
                  <a:gd name="connsiteY23" fmla="*/ 42131 h 48012"/>
                  <a:gd name="connsiteX24" fmla="*/ 24429 w 35924"/>
                  <a:gd name="connsiteY24" fmla="*/ 40150 h 48012"/>
                  <a:gd name="connsiteX25" fmla="*/ 29398 w 35924"/>
                  <a:gd name="connsiteY25" fmla="*/ 34989 h 48012"/>
                  <a:gd name="connsiteX26" fmla="*/ 29398 w 35924"/>
                  <a:gd name="connsiteY26" fmla="*/ 25206 h 48012"/>
                  <a:gd name="connsiteX27" fmla="*/ 23052 w 35924"/>
                  <a:gd name="connsiteY27" fmla="*/ 25206 h 48012"/>
                  <a:gd name="connsiteX28" fmla="*/ 8143 w 35924"/>
                  <a:gd name="connsiteY28" fmla="*/ 33968 h 48012"/>
                  <a:gd name="connsiteX29" fmla="*/ 10658 w 35924"/>
                  <a:gd name="connsiteY29" fmla="*/ 39970 h 48012"/>
                  <a:gd name="connsiteX30" fmla="*/ 17184 w 35924"/>
                  <a:gd name="connsiteY30" fmla="*/ 4213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924" h="48012">
                    <a:moveTo>
                      <a:pt x="30656" y="48312"/>
                    </a:moveTo>
                    <a:cubicBezTo>
                      <a:pt x="30177" y="47352"/>
                      <a:pt x="29817" y="45731"/>
                      <a:pt x="29518" y="43331"/>
                    </a:cubicBezTo>
                    <a:cubicBezTo>
                      <a:pt x="25746" y="47232"/>
                      <a:pt x="21255" y="49212"/>
                      <a:pt x="15986" y="49212"/>
                    </a:cubicBezTo>
                    <a:cubicBezTo>
                      <a:pt x="11316" y="49212"/>
                      <a:pt x="7484" y="47892"/>
                      <a:pt x="4491" y="45251"/>
                    </a:cubicBezTo>
                    <a:cubicBezTo>
                      <a:pt x="1497" y="42611"/>
                      <a:pt x="0" y="39250"/>
                      <a:pt x="0" y="35169"/>
                    </a:cubicBezTo>
                    <a:cubicBezTo>
                      <a:pt x="0" y="30188"/>
                      <a:pt x="1856" y="26347"/>
                      <a:pt x="5628" y="23646"/>
                    </a:cubicBezTo>
                    <a:cubicBezTo>
                      <a:pt x="9400" y="20885"/>
                      <a:pt x="14669" y="19565"/>
                      <a:pt x="21495" y="19565"/>
                    </a:cubicBezTo>
                    <a:lnTo>
                      <a:pt x="29398" y="19565"/>
                    </a:lnTo>
                    <a:lnTo>
                      <a:pt x="29398" y="15844"/>
                    </a:lnTo>
                    <a:cubicBezTo>
                      <a:pt x="29398" y="13023"/>
                      <a:pt x="28560" y="10743"/>
                      <a:pt x="26883" y="9062"/>
                    </a:cubicBezTo>
                    <a:cubicBezTo>
                      <a:pt x="25207" y="7382"/>
                      <a:pt x="22692" y="6542"/>
                      <a:pt x="19399" y="6542"/>
                    </a:cubicBezTo>
                    <a:cubicBezTo>
                      <a:pt x="16525" y="6542"/>
                      <a:pt x="14070" y="7262"/>
                      <a:pt x="12095" y="8762"/>
                    </a:cubicBezTo>
                    <a:cubicBezTo>
                      <a:pt x="10119" y="10263"/>
                      <a:pt x="9161" y="12003"/>
                      <a:pt x="9161" y="14104"/>
                    </a:cubicBezTo>
                    <a:lnTo>
                      <a:pt x="958" y="14104"/>
                    </a:lnTo>
                    <a:cubicBezTo>
                      <a:pt x="958" y="11703"/>
                      <a:pt x="1796" y="9422"/>
                      <a:pt x="3473" y="7202"/>
                    </a:cubicBezTo>
                    <a:cubicBezTo>
                      <a:pt x="5149" y="4981"/>
                      <a:pt x="7424" y="3241"/>
                      <a:pt x="10298" y="1920"/>
                    </a:cubicBezTo>
                    <a:cubicBezTo>
                      <a:pt x="13172" y="660"/>
                      <a:pt x="16346" y="0"/>
                      <a:pt x="19818" y="0"/>
                    </a:cubicBezTo>
                    <a:cubicBezTo>
                      <a:pt x="25267" y="0"/>
                      <a:pt x="29578" y="1380"/>
                      <a:pt x="32691" y="4081"/>
                    </a:cubicBezTo>
                    <a:cubicBezTo>
                      <a:pt x="35805" y="6782"/>
                      <a:pt x="37421" y="10623"/>
                      <a:pt x="37541" y="15424"/>
                    </a:cubicBezTo>
                    <a:lnTo>
                      <a:pt x="37541" y="37329"/>
                    </a:lnTo>
                    <a:cubicBezTo>
                      <a:pt x="37541" y="41710"/>
                      <a:pt x="38080" y="45191"/>
                      <a:pt x="39218" y="47772"/>
                    </a:cubicBezTo>
                    <a:lnTo>
                      <a:pt x="39218" y="48492"/>
                    </a:lnTo>
                    <a:lnTo>
                      <a:pt x="30656" y="48492"/>
                    </a:lnTo>
                    <a:close/>
                    <a:moveTo>
                      <a:pt x="17184" y="42131"/>
                    </a:moveTo>
                    <a:cubicBezTo>
                      <a:pt x="19699" y="42131"/>
                      <a:pt x="22153" y="41470"/>
                      <a:pt x="24429" y="40150"/>
                    </a:cubicBezTo>
                    <a:cubicBezTo>
                      <a:pt x="26704" y="38830"/>
                      <a:pt x="28380" y="37089"/>
                      <a:pt x="29398" y="34989"/>
                    </a:cubicBezTo>
                    <a:lnTo>
                      <a:pt x="29398" y="25206"/>
                    </a:lnTo>
                    <a:lnTo>
                      <a:pt x="23052" y="25206"/>
                    </a:lnTo>
                    <a:cubicBezTo>
                      <a:pt x="13112" y="25206"/>
                      <a:pt x="8143" y="28147"/>
                      <a:pt x="8143" y="33968"/>
                    </a:cubicBezTo>
                    <a:cubicBezTo>
                      <a:pt x="8143" y="36489"/>
                      <a:pt x="8981" y="38530"/>
                      <a:pt x="10658" y="39970"/>
                    </a:cubicBezTo>
                    <a:cubicBezTo>
                      <a:pt x="12334" y="41410"/>
                      <a:pt x="14549" y="42131"/>
                      <a:pt x="17184" y="42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3" name="Forma Livre: Forma 132">
                <a:extLst>
                  <a:ext uri="{FF2B5EF4-FFF2-40B4-BE49-F238E27FC236}">
                    <a16:creationId xmlns:a16="http://schemas.microsoft.com/office/drawing/2014/main" id="{D1F2987E-50C5-4079-8DB0-DA99CB0C30E0}"/>
                  </a:ext>
                </a:extLst>
              </p:cNvPr>
              <p:cNvSpPr/>
              <p:nvPr/>
            </p:nvSpPr>
            <p:spPr>
              <a:xfrm>
                <a:off x="8405053" y="2904843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4" name="Forma Livre: Forma 133">
                <a:extLst>
                  <a:ext uri="{FF2B5EF4-FFF2-40B4-BE49-F238E27FC236}">
                    <a16:creationId xmlns:a16="http://schemas.microsoft.com/office/drawing/2014/main" id="{C2AEC87E-0B02-49D0-BA97-CCE94D188E2C}"/>
                  </a:ext>
                </a:extLst>
              </p:cNvPr>
              <p:cNvSpPr/>
              <p:nvPr/>
            </p:nvSpPr>
            <p:spPr>
              <a:xfrm>
                <a:off x="8432415" y="2904663"/>
                <a:ext cx="35924" cy="48012"/>
              </a:xfrm>
              <a:custGeom>
                <a:avLst/>
                <a:gdLst>
                  <a:gd name="connsiteX0" fmla="*/ 30656 w 35924"/>
                  <a:gd name="connsiteY0" fmla="*/ 48432 h 48012"/>
                  <a:gd name="connsiteX1" fmla="*/ 29518 w 35924"/>
                  <a:gd name="connsiteY1" fmla="*/ 43451 h 48012"/>
                  <a:gd name="connsiteX2" fmla="*/ 15986 w 35924"/>
                  <a:gd name="connsiteY2" fmla="*/ 49332 h 48012"/>
                  <a:gd name="connsiteX3" fmla="*/ 4491 w 35924"/>
                  <a:gd name="connsiteY3" fmla="*/ 45371 h 48012"/>
                  <a:gd name="connsiteX4" fmla="*/ 0 w 35924"/>
                  <a:gd name="connsiteY4" fmla="*/ 35289 h 48012"/>
                  <a:gd name="connsiteX5" fmla="*/ 5628 w 35924"/>
                  <a:gd name="connsiteY5" fmla="*/ 23766 h 48012"/>
                  <a:gd name="connsiteX6" fmla="*/ 21495 w 35924"/>
                  <a:gd name="connsiteY6" fmla="*/ 19685 h 48012"/>
                  <a:gd name="connsiteX7" fmla="*/ 29398 w 35924"/>
                  <a:gd name="connsiteY7" fmla="*/ 19685 h 48012"/>
                  <a:gd name="connsiteX8" fmla="*/ 29398 w 35924"/>
                  <a:gd name="connsiteY8" fmla="*/ 15964 h 48012"/>
                  <a:gd name="connsiteX9" fmla="*/ 26883 w 35924"/>
                  <a:gd name="connsiteY9" fmla="*/ 9182 h 48012"/>
                  <a:gd name="connsiteX10" fmla="*/ 19399 w 35924"/>
                  <a:gd name="connsiteY10" fmla="*/ 6662 h 48012"/>
                  <a:gd name="connsiteX11" fmla="*/ 12095 w 35924"/>
                  <a:gd name="connsiteY11" fmla="*/ 8882 h 48012"/>
                  <a:gd name="connsiteX12" fmla="*/ 9101 w 35924"/>
                  <a:gd name="connsiteY12" fmla="*/ 14104 h 48012"/>
                  <a:gd name="connsiteX13" fmla="*/ 958 w 35924"/>
                  <a:gd name="connsiteY13" fmla="*/ 14104 h 48012"/>
                  <a:gd name="connsiteX14" fmla="*/ 3473 w 35924"/>
                  <a:gd name="connsiteY14" fmla="*/ 7202 h 48012"/>
                  <a:gd name="connsiteX15" fmla="*/ 10298 w 35924"/>
                  <a:gd name="connsiteY15" fmla="*/ 1920 h 48012"/>
                  <a:gd name="connsiteX16" fmla="*/ 19818 w 35924"/>
                  <a:gd name="connsiteY16" fmla="*/ 0 h 48012"/>
                  <a:gd name="connsiteX17" fmla="*/ 32691 w 35924"/>
                  <a:gd name="connsiteY17" fmla="*/ 4081 h 48012"/>
                  <a:gd name="connsiteX18" fmla="*/ 37541 w 35924"/>
                  <a:gd name="connsiteY18" fmla="*/ 15424 h 48012"/>
                  <a:gd name="connsiteX19" fmla="*/ 37541 w 35924"/>
                  <a:gd name="connsiteY19" fmla="*/ 37329 h 48012"/>
                  <a:gd name="connsiteX20" fmla="*/ 39218 w 35924"/>
                  <a:gd name="connsiteY20" fmla="*/ 47772 h 48012"/>
                  <a:gd name="connsiteX21" fmla="*/ 39218 w 35924"/>
                  <a:gd name="connsiteY21" fmla="*/ 48492 h 48012"/>
                  <a:gd name="connsiteX22" fmla="*/ 30656 w 35924"/>
                  <a:gd name="connsiteY22" fmla="*/ 48492 h 48012"/>
                  <a:gd name="connsiteX23" fmla="*/ 17184 w 35924"/>
                  <a:gd name="connsiteY23" fmla="*/ 42251 h 48012"/>
                  <a:gd name="connsiteX24" fmla="*/ 24429 w 35924"/>
                  <a:gd name="connsiteY24" fmla="*/ 40270 h 48012"/>
                  <a:gd name="connsiteX25" fmla="*/ 29398 w 35924"/>
                  <a:gd name="connsiteY25" fmla="*/ 35109 h 48012"/>
                  <a:gd name="connsiteX26" fmla="*/ 29398 w 35924"/>
                  <a:gd name="connsiteY26" fmla="*/ 25326 h 48012"/>
                  <a:gd name="connsiteX27" fmla="*/ 23052 w 35924"/>
                  <a:gd name="connsiteY27" fmla="*/ 25326 h 48012"/>
                  <a:gd name="connsiteX28" fmla="*/ 8143 w 35924"/>
                  <a:gd name="connsiteY28" fmla="*/ 34089 h 48012"/>
                  <a:gd name="connsiteX29" fmla="*/ 10658 w 35924"/>
                  <a:gd name="connsiteY29" fmla="*/ 40090 h 48012"/>
                  <a:gd name="connsiteX30" fmla="*/ 17184 w 35924"/>
                  <a:gd name="connsiteY30" fmla="*/ 4225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924" h="48012">
                    <a:moveTo>
                      <a:pt x="30656" y="48432"/>
                    </a:moveTo>
                    <a:cubicBezTo>
                      <a:pt x="30177" y="47472"/>
                      <a:pt x="29817" y="45851"/>
                      <a:pt x="29518" y="43451"/>
                    </a:cubicBezTo>
                    <a:cubicBezTo>
                      <a:pt x="25746" y="47352"/>
                      <a:pt x="21255" y="49332"/>
                      <a:pt x="15986" y="49332"/>
                    </a:cubicBezTo>
                    <a:cubicBezTo>
                      <a:pt x="11316" y="49332"/>
                      <a:pt x="7484" y="48012"/>
                      <a:pt x="4491" y="45371"/>
                    </a:cubicBezTo>
                    <a:cubicBezTo>
                      <a:pt x="1497" y="42731"/>
                      <a:pt x="0" y="39370"/>
                      <a:pt x="0" y="35289"/>
                    </a:cubicBezTo>
                    <a:cubicBezTo>
                      <a:pt x="0" y="30308"/>
                      <a:pt x="1856" y="26467"/>
                      <a:pt x="5628" y="23766"/>
                    </a:cubicBezTo>
                    <a:cubicBezTo>
                      <a:pt x="9400" y="21005"/>
                      <a:pt x="14669" y="19685"/>
                      <a:pt x="21495" y="19685"/>
                    </a:cubicBezTo>
                    <a:lnTo>
                      <a:pt x="29398" y="19685"/>
                    </a:lnTo>
                    <a:lnTo>
                      <a:pt x="29398" y="15964"/>
                    </a:lnTo>
                    <a:cubicBezTo>
                      <a:pt x="29398" y="13143"/>
                      <a:pt x="28560" y="10863"/>
                      <a:pt x="26883" y="9182"/>
                    </a:cubicBezTo>
                    <a:cubicBezTo>
                      <a:pt x="25207" y="7502"/>
                      <a:pt x="22692" y="6662"/>
                      <a:pt x="19399" y="6662"/>
                    </a:cubicBezTo>
                    <a:cubicBezTo>
                      <a:pt x="16525" y="6662"/>
                      <a:pt x="14070" y="7382"/>
                      <a:pt x="12095" y="8882"/>
                    </a:cubicBezTo>
                    <a:cubicBezTo>
                      <a:pt x="10119" y="10383"/>
                      <a:pt x="9101" y="12003"/>
                      <a:pt x="9101" y="14104"/>
                    </a:cubicBezTo>
                    <a:lnTo>
                      <a:pt x="958" y="14104"/>
                    </a:lnTo>
                    <a:cubicBezTo>
                      <a:pt x="958" y="11703"/>
                      <a:pt x="1796" y="9422"/>
                      <a:pt x="3473" y="7202"/>
                    </a:cubicBezTo>
                    <a:cubicBezTo>
                      <a:pt x="5149" y="4981"/>
                      <a:pt x="7424" y="3241"/>
                      <a:pt x="10298" y="1920"/>
                    </a:cubicBezTo>
                    <a:cubicBezTo>
                      <a:pt x="13172" y="660"/>
                      <a:pt x="16346" y="0"/>
                      <a:pt x="19818" y="0"/>
                    </a:cubicBezTo>
                    <a:cubicBezTo>
                      <a:pt x="25267" y="0"/>
                      <a:pt x="29578" y="1380"/>
                      <a:pt x="32691" y="4081"/>
                    </a:cubicBezTo>
                    <a:cubicBezTo>
                      <a:pt x="35805" y="6782"/>
                      <a:pt x="37421" y="10623"/>
                      <a:pt x="37541" y="15424"/>
                    </a:cubicBezTo>
                    <a:lnTo>
                      <a:pt x="37541" y="37329"/>
                    </a:lnTo>
                    <a:cubicBezTo>
                      <a:pt x="37541" y="41710"/>
                      <a:pt x="38080" y="45191"/>
                      <a:pt x="39218" y="47772"/>
                    </a:cubicBezTo>
                    <a:lnTo>
                      <a:pt x="39218" y="48492"/>
                    </a:lnTo>
                    <a:lnTo>
                      <a:pt x="30656" y="48492"/>
                    </a:lnTo>
                    <a:close/>
                    <a:moveTo>
                      <a:pt x="17184" y="42251"/>
                    </a:moveTo>
                    <a:cubicBezTo>
                      <a:pt x="19699" y="42251"/>
                      <a:pt x="22153" y="41590"/>
                      <a:pt x="24429" y="40270"/>
                    </a:cubicBezTo>
                    <a:cubicBezTo>
                      <a:pt x="26704" y="38950"/>
                      <a:pt x="28380" y="37209"/>
                      <a:pt x="29398" y="35109"/>
                    </a:cubicBezTo>
                    <a:lnTo>
                      <a:pt x="29398" y="25326"/>
                    </a:lnTo>
                    <a:lnTo>
                      <a:pt x="23052" y="25326"/>
                    </a:lnTo>
                    <a:cubicBezTo>
                      <a:pt x="13112" y="25326"/>
                      <a:pt x="8143" y="28267"/>
                      <a:pt x="8143" y="34089"/>
                    </a:cubicBezTo>
                    <a:cubicBezTo>
                      <a:pt x="8143" y="36609"/>
                      <a:pt x="8981" y="38650"/>
                      <a:pt x="10658" y="40090"/>
                    </a:cubicBezTo>
                    <a:cubicBezTo>
                      <a:pt x="12334" y="41530"/>
                      <a:pt x="14549" y="42251"/>
                      <a:pt x="17184" y="42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5" name="Forma Livre: Forma 134">
                <a:extLst>
                  <a:ext uri="{FF2B5EF4-FFF2-40B4-BE49-F238E27FC236}">
                    <a16:creationId xmlns:a16="http://schemas.microsoft.com/office/drawing/2014/main" id="{1AC72FC8-02A0-441F-B96D-9CDBA9242603}"/>
                  </a:ext>
                </a:extLst>
              </p:cNvPr>
              <p:cNvSpPr/>
              <p:nvPr/>
            </p:nvSpPr>
            <p:spPr>
              <a:xfrm>
                <a:off x="8503486" y="2904783"/>
                <a:ext cx="35924" cy="48012"/>
              </a:xfrm>
              <a:custGeom>
                <a:avLst/>
                <a:gdLst>
                  <a:gd name="connsiteX0" fmla="*/ 30656 w 35924"/>
                  <a:gd name="connsiteY0" fmla="*/ 48312 h 48012"/>
                  <a:gd name="connsiteX1" fmla="*/ 29518 w 35924"/>
                  <a:gd name="connsiteY1" fmla="*/ 43331 h 48012"/>
                  <a:gd name="connsiteX2" fmla="*/ 15986 w 35924"/>
                  <a:gd name="connsiteY2" fmla="*/ 49212 h 48012"/>
                  <a:gd name="connsiteX3" fmla="*/ 4491 w 35924"/>
                  <a:gd name="connsiteY3" fmla="*/ 45251 h 48012"/>
                  <a:gd name="connsiteX4" fmla="*/ 0 w 35924"/>
                  <a:gd name="connsiteY4" fmla="*/ 35169 h 48012"/>
                  <a:gd name="connsiteX5" fmla="*/ 5628 w 35924"/>
                  <a:gd name="connsiteY5" fmla="*/ 23646 h 48012"/>
                  <a:gd name="connsiteX6" fmla="*/ 21495 w 35924"/>
                  <a:gd name="connsiteY6" fmla="*/ 19565 h 48012"/>
                  <a:gd name="connsiteX7" fmla="*/ 29398 w 35924"/>
                  <a:gd name="connsiteY7" fmla="*/ 19565 h 48012"/>
                  <a:gd name="connsiteX8" fmla="*/ 29398 w 35924"/>
                  <a:gd name="connsiteY8" fmla="*/ 15844 h 48012"/>
                  <a:gd name="connsiteX9" fmla="*/ 26883 w 35924"/>
                  <a:gd name="connsiteY9" fmla="*/ 9062 h 48012"/>
                  <a:gd name="connsiteX10" fmla="*/ 19399 w 35924"/>
                  <a:gd name="connsiteY10" fmla="*/ 6542 h 48012"/>
                  <a:gd name="connsiteX11" fmla="*/ 12095 w 35924"/>
                  <a:gd name="connsiteY11" fmla="*/ 8762 h 48012"/>
                  <a:gd name="connsiteX12" fmla="*/ 9161 w 35924"/>
                  <a:gd name="connsiteY12" fmla="*/ 14104 h 48012"/>
                  <a:gd name="connsiteX13" fmla="*/ 1018 w 35924"/>
                  <a:gd name="connsiteY13" fmla="*/ 14104 h 48012"/>
                  <a:gd name="connsiteX14" fmla="*/ 3533 w 35924"/>
                  <a:gd name="connsiteY14" fmla="*/ 7202 h 48012"/>
                  <a:gd name="connsiteX15" fmla="*/ 10358 w 35924"/>
                  <a:gd name="connsiteY15" fmla="*/ 1920 h 48012"/>
                  <a:gd name="connsiteX16" fmla="*/ 19878 w 35924"/>
                  <a:gd name="connsiteY16" fmla="*/ 0 h 48012"/>
                  <a:gd name="connsiteX17" fmla="*/ 32751 w 35924"/>
                  <a:gd name="connsiteY17" fmla="*/ 4081 h 48012"/>
                  <a:gd name="connsiteX18" fmla="*/ 37601 w 35924"/>
                  <a:gd name="connsiteY18" fmla="*/ 15424 h 48012"/>
                  <a:gd name="connsiteX19" fmla="*/ 37601 w 35924"/>
                  <a:gd name="connsiteY19" fmla="*/ 37329 h 48012"/>
                  <a:gd name="connsiteX20" fmla="*/ 39277 w 35924"/>
                  <a:gd name="connsiteY20" fmla="*/ 47772 h 48012"/>
                  <a:gd name="connsiteX21" fmla="*/ 39277 w 35924"/>
                  <a:gd name="connsiteY21" fmla="*/ 48492 h 48012"/>
                  <a:gd name="connsiteX22" fmla="*/ 30656 w 35924"/>
                  <a:gd name="connsiteY22" fmla="*/ 48492 h 48012"/>
                  <a:gd name="connsiteX23" fmla="*/ 17244 w 35924"/>
                  <a:gd name="connsiteY23" fmla="*/ 42131 h 48012"/>
                  <a:gd name="connsiteX24" fmla="*/ 24489 w 35924"/>
                  <a:gd name="connsiteY24" fmla="*/ 40150 h 48012"/>
                  <a:gd name="connsiteX25" fmla="*/ 29458 w 35924"/>
                  <a:gd name="connsiteY25" fmla="*/ 34989 h 48012"/>
                  <a:gd name="connsiteX26" fmla="*/ 29458 w 35924"/>
                  <a:gd name="connsiteY26" fmla="*/ 25206 h 48012"/>
                  <a:gd name="connsiteX27" fmla="*/ 23111 w 35924"/>
                  <a:gd name="connsiteY27" fmla="*/ 25206 h 48012"/>
                  <a:gd name="connsiteX28" fmla="*/ 8203 w 35924"/>
                  <a:gd name="connsiteY28" fmla="*/ 33968 h 48012"/>
                  <a:gd name="connsiteX29" fmla="*/ 10717 w 35924"/>
                  <a:gd name="connsiteY29" fmla="*/ 39970 h 48012"/>
                  <a:gd name="connsiteX30" fmla="*/ 17244 w 35924"/>
                  <a:gd name="connsiteY30" fmla="*/ 4213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924" h="48012">
                    <a:moveTo>
                      <a:pt x="30656" y="48312"/>
                    </a:moveTo>
                    <a:cubicBezTo>
                      <a:pt x="30177" y="47352"/>
                      <a:pt x="29817" y="45731"/>
                      <a:pt x="29518" y="43331"/>
                    </a:cubicBezTo>
                    <a:cubicBezTo>
                      <a:pt x="25746" y="47232"/>
                      <a:pt x="21255" y="49212"/>
                      <a:pt x="15986" y="49212"/>
                    </a:cubicBezTo>
                    <a:cubicBezTo>
                      <a:pt x="11316" y="49212"/>
                      <a:pt x="7484" y="47892"/>
                      <a:pt x="4491" y="45251"/>
                    </a:cubicBezTo>
                    <a:cubicBezTo>
                      <a:pt x="1497" y="42611"/>
                      <a:pt x="0" y="39250"/>
                      <a:pt x="0" y="35169"/>
                    </a:cubicBezTo>
                    <a:cubicBezTo>
                      <a:pt x="0" y="30188"/>
                      <a:pt x="1856" y="26347"/>
                      <a:pt x="5628" y="23646"/>
                    </a:cubicBezTo>
                    <a:cubicBezTo>
                      <a:pt x="9400" y="20885"/>
                      <a:pt x="14669" y="19565"/>
                      <a:pt x="21495" y="19565"/>
                    </a:cubicBezTo>
                    <a:lnTo>
                      <a:pt x="29398" y="19565"/>
                    </a:lnTo>
                    <a:lnTo>
                      <a:pt x="29398" y="15844"/>
                    </a:lnTo>
                    <a:cubicBezTo>
                      <a:pt x="29398" y="13023"/>
                      <a:pt x="28560" y="10743"/>
                      <a:pt x="26883" y="9062"/>
                    </a:cubicBezTo>
                    <a:cubicBezTo>
                      <a:pt x="25207" y="7382"/>
                      <a:pt x="22692" y="6542"/>
                      <a:pt x="19399" y="6542"/>
                    </a:cubicBezTo>
                    <a:cubicBezTo>
                      <a:pt x="16525" y="6542"/>
                      <a:pt x="14070" y="7262"/>
                      <a:pt x="12095" y="8762"/>
                    </a:cubicBezTo>
                    <a:cubicBezTo>
                      <a:pt x="10119" y="10263"/>
                      <a:pt x="9161" y="12003"/>
                      <a:pt x="9161" y="14104"/>
                    </a:cubicBezTo>
                    <a:lnTo>
                      <a:pt x="1018" y="14104"/>
                    </a:lnTo>
                    <a:cubicBezTo>
                      <a:pt x="1018" y="11703"/>
                      <a:pt x="1856" y="9422"/>
                      <a:pt x="3533" y="7202"/>
                    </a:cubicBezTo>
                    <a:cubicBezTo>
                      <a:pt x="5209" y="4981"/>
                      <a:pt x="7484" y="3241"/>
                      <a:pt x="10358" y="1920"/>
                    </a:cubicBezTo>
                    <a:cubicBezTo>
                      <a:pt x="13232" y="660"/>
                      <a:pt x="16406" y="0"/>
                      <a:pt x="19878" y="0"/>
                    </a:cubicBezTo>
                    <a:cubicBezTo>
                      <a:pt x="25327" y="0"/>
                      <a:pt x="29638" y="1380"/>
                      <a:pt x="32751" y="4081"/>
                    </a:cubicBezTo>
                    <a:cubicBezTo>
                      <a:pt x="35865" y="6782"/>
                      <a:pt x="37481" y="10623"/>
                      <a:pt x="37601" y="15424"/>
                    </a:cubicBezTo>
                    <a:lnTo>
                      <a:pt x="37601" y="37329"/>
                    </a:lnTo>
                    <a:cubicBezTo>
                      <a:pt x="37601" y="41710"/>
                      <a:pt x="38140" y="45191"/>
                      <a:pt x="39277" y="47772"/>
                    </a:cubicBezTo>
                    <a:lnTo>
                      <a:pt x="39277" y="48492"/>
                    </a:lnTo>
                    <a:lnTo>
                      <a:pt x="30656" y="48492"/>
                    </a:lnTo>
                    <a:close/>
                    <a:moveTo>
                      <a:pt x="17244" y="42131"/>
                    </a:moveTo>
                    <a:cubicBezTo>
                      <a:pt x="19758" y="42131"/>
                      <a:pt x="22213" y="41470"/>
                      <a:pt x="24489" y="40150"/>
                    </a:cubicBezTo>
                    <a:cubicBezTo>
                      <a:pt x="26764" y="38830"/>
                      <a:pt x="28440" y="37089"/>
                      <a:pt x="29458" y="34989"/>
                    </a:cubicBezTo>
                    <a:lnTo>
                      <a:pt x="29458" y="25206"/>
                    </a:lnTo>
                    <a:lnTo>
                      <a:pt x="23111" y="25206"/>
                    </a:lnTo>
                    <a:cubicBezTo>
                      <a:pt x="13172" y="25206"/>
                      <a:pt x="8203" y="28147"/>
                      <a:pt x="8203" y="33968"/>
                    </a:cubicBezTo>
                    <a:cubicBezTo>
                      <a:pt x="8203" y="36489"/>
                      <a:pt x="9041" y="38530"/>
                      <a:pt x="10717" y="39970"/>
                    </a:cubicBezTo>
                    <a:cubicBezTo>
                      <a:pt x="12394" y="41410"/>
                      <a:pt x="14549" y="42131"/>
                      <a:pt x="17244" y="42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7406E604-BB7F-488D-9214-945B40BD02DE}"/>
                  </a:ext>
                </a:extLst>
              </p:cNvPr>
              <p:cNvSpPr/>
              <p:nvPr/>
            </p:nvSpPr>
            <p:spPr>
              <a:xfrm>
                <a:off x="8553660" y="2904723"/>
                <a:ext cx="35924" cy="66017"/>
              </a:xfrm>
              <a:custGeom>
                <a:avLst/>
                <a:gdLst>
                  <a:gd name="connsiteX0" fmla="*/ 40116 w 35924"/>
                  <a:gd name="connsiteY0" fmla="*/ 25146 h 66016"/>
                  <a:gd name="connsiteX1" fmla="*/ 35146 w 35924"/>
                  <a:gd name="connsiteY1" fmla="*/ 42671 h 66016"/>
                  <a:gd name="connsiteX2" fmla="*/ 21734 w 35924"/>
                  <a:gd name="connsiteY2" fmla="*/ 49332 h 66016"/>
                  <a:gd name="connsiteX3" fmla="*/ 8143 w 35924"/>
                  <a:gd name="connsiteY3" fmla="*/ 43811 h 66016"/>
                  <a:gd name="connsiteX4" fmla="*/ 8143 w 35924"/>
                  <a:gd name="connsiteY4" fmla="*/ 66737 h 66016"/>
                  <a:gd name="connsiteX5" fmla="*/ 0 w 35924"/>
                  <a:gd name="connsiteY5" fmla="*/ 66737 h 66016"/>
                  <a:gd name="connsiteX6" fmla="*/ 0 w 35924"/>
                  <a:gd name="connsiteY6" fmla="*/ 900 h 66016"/>
                  <a:gd name="connsiteX7" fmla="*/ 7424 w 35924"/>
                  <a:gd name="connsiteY7" fmla="*/ 900 h 66016"/>
                  <a:gd name="connsiteX8" fmla="*/ 7843 w 35924"/>
                  <a:gd name="connsiteY8" fmla="*/ 6182 h 66016"/>
                  <a:gd name="connsiteX9" fmla="*/ 21615 w 35924"/>
                  <a:gd name="connsiteY9" fmla="*/ 0 h 66016"/>
                  <a:gd name="connsiteX10" fmla="*/ 35146 w 35924"/>
                  <a:gd name="connsiteY10" fmla="*/ 6482 h 66016"/>
                  <a:gd name="connsiteX11" fmla="*/ 40116 w 35924"/>
                  <a:gd name="connsiteY11" fmla="*/ 24486 h 66016"/>
                  <a:gd name="connsiteX12" fmla="*/ 40116 w 35924"/>
                  <a:gd name="connsiteY12" fmla="*/ 25146 h 66016"/>
                  <a:gd name="connsiteX13" fmla="*/ 32033 w 35924"/>
                  <a:gd name="connsiteY13" fmla="*/ 24246 h 66016"/>
                  <a:gd name="connsiteX14" fmla="*/ 28620 w 35924"/>
                  <a:gd name="connsiteY14" fmla="*/ 11523 h 66016"/>
                  <a:gd name="connsiteX15" fmla="*/ 19220 w 35924"/>
                  <a:gd name="connsiteY15" fmla="*/ 6842 h 66016"/>
                  <a:gd name="connsiteX16" fmla="*/ 8143 w 35924"/>
                  <a:gd name="connsiteY16" fmla="*/ 13383 h 66016"/>
                  <a:gd name="connsiteX17" fmla="*/ 8143 w 35924"/>
                  <a:gd name="connsiteY17" fmla="*/ 36129 h 66016"/>
                  <a:gd name="connsiteX18" fmla="*/ 19279 w 35924"/>
                  <a:gd name="connsiteY18" fmla="*/ 42611 h 66016"/>
                  <a:gd name="connsiteX19" fmla="*/ 28560 w 35924"/>
                  <a:gd name="connsiteY19" fmla="*/ 37990 h 66016"/>
                  <a:gd name="connsiteX20" fmla="*/ 32033 w 35924"/>
                  <a:gd name="connsiteY20" fmla="*/ 24246 h 6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924" h="66016">
                    <a:moveTo>
                      <a:pt x="40116" y="25146"/>
                    </a:moveTo>
                    <a:cubicBezTo>
                      <a:pt x="40116" y="32408"/>
                      <a:pt x="38439" y="38230"/>
                      <a:pt x="35146" y="42671"/>
                    </a:cubicBezTo>
                    <a:cubicBezTo>
                      <a:pt x="31853" y="47112"/>
                      <a:pt x="27362" y="49332"/>
                      <a:pt x="21734" y="49332"/>
                    </a:cubicBezTo>
                    <a:cubicBezTo>
                      <a:pt x="15986" y="49332"/>
                      <a:pt x="11436" y="47472"/>
                      <a:pt x="8143" y="43811"/>
                    </a:cubicBezTo>
                    <a:lnTo>
                      <a:pt x="8143" y="66737"/>
                    </a:lnTo>
                    <a:lnTo>
                      <a:pt x="0" y="66737"/>
                    </a:lnTo>
                    <a:lnTo>
                      <a:pt x="0" y="900"/>
                    </a:lnTo>
                    <a:lnTo>
                      <a:pt x="7424" y="900"/>
                    </a:lnTo>
                    <a:lnTo>
                      <a:pt x="7843" y="6182"/>
                    </a:lnTo>
                    <a:cubicBezTo>
                      <a:pt x="11137" y="2101"/>
                      <a:pt x="15747" y="0"/>
                      <a:pt x="21615" y="0"/>
                    </a:cubicBezTo>
                    <a:cubicBezTo>
                      <a:pt x="27303" y="0"/>
                      <a:pt x="31853" y="2161"/>
                      <a:pt x="35146" y="6482"/>
                    </a:cubicBezTo>
                    <a:cubicBezTo>
                      <a:pt x="38439" y="10803"/>
                      <a:pt x="40116" y="16804"/>
                      <a:pt x="40116" y="24486"/>
                    </a:cubicBezTo>
                    <a:lnTo>
                      <a:pt x="40116" y="25146"/>
                    </a:lnTo>
                    <a:close/>
                    <a:moveTo>
                      <a:pt x="32033" y="24246"/>
                    </a:moveTo>
                    <a:cubicBezTo>
                      <a:pt x="32033" y="18905"/>
                      <a:pt x="30895" y="14644"/>
                      <a:pt x="28620" y="11523"/>
                    </a:cubicBezTo>
                    <a:cubicBezTo>
                      <a:pt x="26345" y="8402"/>
                      <a:pt x="23231" y="6842"/>
                      <a:pt x="19220" y="6842"/>
                    </a:cubicBezTo>
                    <a:cubicBezTo>
                      <a:pt x="14310" y="6842"/>
                      <a:pt x="10598" y="9002"/>
                      <a:pt x="8143" y="13383"/>
                    </a:cubicBezTo>
                    <a:lnTo>
                      <a:pt x="8143" y="36129"/>
                    </a:lnTo>
                    <a:cubicBezTo>
                      <a:pt x="10538" y="40450"/>
                      <a:pt x="14310" y="42611"/>
                      <a:pt x="19279" y="42611"/>
                    </a:cubicBezTo>
                    <a:cubicBezTo>
                      <a:pt x="23171" y="42611"/>
                      <a:pt x="26285" y="41050"/>
                      <a:pt x="28560" y="37990"/>
                    </a:cubicBezTo>
                    <a:cubicBezTo>
                      <a:pt x="30895" y="34929"/>
                      <a:pt x="32033" y="30308"/>
                      <a:pt x="32033" y="242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9E9C2216-5F69-48C8-9DE3-78AB9CA95E6D}"/>
                  </a:ext>
                </a:extLst>
              </p:cNvPr>
              <p:cNvSpPr/>
              <p:nvPr/>
            </p:nvSpPr>
            <p:spPr>
              <a:xfrm>
                <a:off x="8604014" y="2904843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8" name="Forma Livre: Forma 137">
                <a:extLst>
                  <a:ext uri="{FF2B5EF4-FFF2-40B4-BE49-F238E27FC236}">
                    <a16:creationId xmlns:a16="http://schemas.microsoft.com/office/drawing/2014/main" id="{ED12E00D-EDA4-403E-B747-5FF7F13736BB}"/>
                  </a:ext>
                </a:extLst>
              </p:cNvPr>
              <p:cNvSpPr/>
              <p:nvPr/>
            </p:nvSpPr>
            <p:spPr>
              <a:xfrm>
                <a:off x="8631497" y="2904663"/>
                <a:ext cx="41912" cy="48012"/>
              </a:xfrm>
              <a:custGeom>
                <a:avLst/>
                <a:gdLst>
                  <a:gd name="connsiteX0" fmla="*/ 0 w 41911"/>
                  <a:gd name="connsiteY0" fmla="*/ 24246 h 48012"/>
                  <a:gd name="connsiteX1" fmla="*/ 2754 w 41911"/>
                  <a:gd name="connsiteY1" fmla="*/ 11703 h 48012"/>
                  <a:gd name="connsiteX2" fmla="*/ 10358 w 41911"/>
                  <a:gd name="connsiteY2" fmla="*/ 3061 h 48012"/>
                  <a:gd name="connsiteX3" fmla="*/ 21495 w 41911"/>
                  <a:gd name="connsiteY3" fmla="*/ 0 h 48012"/>
                  <a:gd name="connsiteX4" fmla="*/ 37182 w 41911"/>
                  <a:gd name="connsiteY4" fmla="*/ 6722 h 48012"/>
                  <a:gd name="connsiteX5" fmla="*/ 43169 w 41911"/>
                  <a:gd name="connsiteY5" fmla="*/ 24606 h 48012"/>
                  <a:gd name="connsiteX6" fmla="*/ 43169 w 41911"/>
                  <a:gd name="connsiteY6" fmla="*/ 25206 h 48012"/>
                  <a:gd name="connsiteX7" fmla="*/ 40535 w 41911"/>
                  <a:gd name="connsiteY7" fmla="*/ 37689 h 48012"/>
                  <a:gd name="connsiteX8" fmla="*/ 32931 w 41911"/>
                  <a:gd name="connsiteY8" fmla="*/ 46272 h 48012"/>
                  <a:gd name="connsiteX9" fmla="*/ 21615 w 41911"/>
                  <a:gd name="connsiteY9" fmla="*/ 49332 h 48012"/>
                  <a:gd name="connsiteX10" fmla="*/ 5987 w 41911"/>
                  <a:gd name="connsiteY10" fmla="*/ 42611 h 48012"/>
                  <a:gd name="connsiteX11" fmla="*/ 0 w 41911"/>
                  <a:gd name="connsiteY11" fmla="*/ 24786 h 48012"/>
                  <a:gd name="connsiteX12" fmla="*/ 0 w 41911"/>
                  <a:gd name="connsiteY12" fmla="*/ 24246 h 48012"/>
                  <a:gd name="connsiteX13" fmla="*/ 8143 w 41911"/>
                  <a:gd name="connsiteY13" fmla="*/ 25206 h 48012"/>
                  <a:gd name="connsiteX14" fmla="*/ 11795 w 41911"/>
                  <a:gd name="connsiteY14" fmla="*/ 37929 h 48012"/>
                  <a:gd name="connsiteX15" fmla="*/ 21615 w 41911"/>
                  <a:gd name="connsiteY15" fmla="*/ 42731 h 48012"/>
                  <a:gd name="connsiteX16" fmla="*/ 31434 w 41911"/>
                  <a:gd name="connsiteY16" fmla="*/ 37869 h 48012"/>
                  <a:gd name="connsiteX17" fmla="*/ 35086 w 41911"/>
                  <a:gd name="connsiteY17" fmla="*/ 24246 h 48012"/>
                  <a:gd name="connsiteX18" fmla="*/ 31374 w 41911"/>
                  <a:gd name="connsiteY18" fmla="*/ 11583 h 48012"/>
                  <a:gd name="connsiteX19" fmla="*/ 21555 w 41911"/>
                  <a:gd name="connsiteY19" fmla="*/ 6722 h 48012"/>
                  <a:gd name="connsiteX20" fmla="*/ 11855 w 41911"/>
                  <a:gd name="connsiteY20" fmla="*/ 11523 h 48012"/>
                  <a:gd name="connsiteX21" fmla="*/ 8143 w 41911"/>
                  <a:gd name="connsiteY21" fmla="*/ 25206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911" h="48012">
                    <a:moveTo>
                      <a:pt x="0" y="24246"/>
                    </a:moveTo>
                    <a:cubicBezTo>
                      <a:pt x="0" y="19565"/>
                      <a:pt x="898" y="15424"/>
                      <a:pt x="2754" y="11703"/>
                    </a:cubicBezTo>
                    <a:cubicBezTo>
                      <a:pt x="4610" y="7982"/>
                      <a:pt x="7125" y="5101"/>
                      <a:pt x="10358" y="3061"/>
                    </a:cubicBezTo>
                    <a:cubicBezTo>
                      <a:pt x="13591" y="1020"/>
                      <a:pt x="17364" y="0"/>
                      <a:pt x="21495" y="0"/>
                    </a:cubicBezTo>
                    <a:cubicBezTo>
                      <a:pt x="27961" y="0"/>
                      <a:pt x="33170" y="2221"/>
                      <a:pt x="37182" y="6722"/>
                    </a:cubicBezTo>
                    <a:cubicBezTo>
                      <a:pt x="41193" y="11223"/>
                      <a:pt x="43169" y="17164"/>
                      <a:pt x="43169" y="24606"/>
                    </a:cubicBezTo>
                    <a:lnTo>
                      <a:pt x="43169" y="25206"/>
                    </a:lnTo>
                    <a:cubicBezTo>
                      <a:pt x="43169" y="29827"/>
                      <a:pt x="42271" y="33969"/>
                      <a:pt x="40535" y="37689"/>
                    </a:cubicBezTo>
                    <a:cubicBezTo>
                      <a:pt x="38799" y="41350"/>
                      <a:pt x="36224" y="44231"/>
                      <a:pt x="32931" y="46272"/>
                    </a:cubicBezTo>
                    <a:cubicBezTo>
                      <a:pt x="29638" y="48312"/>
                      <a:pt x="25866" y="49332"/>
                      <a:pt x="21615" y="49332"/>
                    </a:cubicBezTo>
                    <a:cubicBezTo>
                      <a:pt x="15208" y="49332"/>
                      <a:pt x="9999" y="47112"/>
                      <a:pt x="5987" y="42611"/>
                    </a:cubicBezTo>
                    <a:cubicBezTo>
                      <a:pt x="1976" y="38110"/>
                      <a:pt x="0" y="32168"/>
                      <a:pt x="0" y="24786"/>
                    </a:cubicBezTo>
                    <a:lnTo>
                      <a:pt x="0" y="24246"/>
                    </a:lnTo>
                    <a:close/>
                    <a:moveTo>
                      <a:pt x="8143" y="25206"/>
                    </a:moveTo>
                    <a:cubicBezTo>
                      <a:pt x="8143" y="30488"/>
                      <a:pt x="9340" y="34689"/>
                      <a:pt x="11795" y="37929"/>
                    </a:cubicBezTo>
                    <a:cubicBezTo>
                      <a:pt x="14250" y="41110"/>
                      <a:pt x="17483" y="42731"/>
                      <a:pt x="21615" y="42731"/>
                    </a:cubicBezTo>
                    <a:cubicBezTo>
                      <a:pt x="25746" y="42731"/>
                      <a:pt x="29039" y="41110"/>
                      <a:pt x="31434" y="37869"/>
                    </a:cubicBezTo>
                    <a:cubicBezTo>
                      <a:pt x="33829" y="34629"/>
                      <a:pt x="35086" y="30068"/>
                      <a:pt x="35086" y="24246"/>
                    </a:cubicBezTo>
                    <a:cubicBezTo>
                      <a:pt x="35086" y="19025"/>
                      <a:pt x="33829" y="14824"/>
                      <a:pt x="31374" y="11583"/>
                    </a:cubicBezTo>
                    <a:cubicBezTo>
                      <a:pt x="28919" y="8342"/>
                      <a:pt x="25626" y="6722"/>
                      <a:pt x="21555" y="6722"/>
                    </a:cubicBezTo>
                    <a:cubicBezTo>
                      <a:pt x="17543" y="6722"/>
                      <a:pt x="14310" y="8342"/>
                      <a:pt x="11855" y="11523"/>
                    </a:cubicBezTo>
                    <a:cubicBezTo>
                      <a:pt x="9400" y="14704"/>
                      <a:pt x="8143" y="19265"/>
                      <a:pt x="8143" y="25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9" name="Forma Livre: Forma 138">
                <a:extLst>
                  <a:ext uri="{FF2B5EF4-FFF2-40B4-BE49-F238E27FC236}">
                    <a16:creationId xmlns:a16="http://schemas.microsoft.com/office/drawing/2014/main" id="{59C03F82-3397-4389-BD24-F5CCCC3B16BB}"/>
                  </a:ext>
                </a:extLst>
              </p:cNvPr>
              <p:cNvSpPr/>
              <p:nvPr/>
            </p:nvSpPr>
            <p:spPr>
              <a:xfrm>
                <a:off x="8679456" y="2905564"/>
                <a:ext cx="35924" cy="42011"/>
              </a:xfrm>
              <a:custGeom>
                <a:avLst/>
                <a:gdLst>
                  <a:gd name="connsiteX0" fmla="*/ 20357 w 35924"/>
                  <a:gd name="connsiteY0" fmla="*/ 36549 h 42010"/>
                  <a:gd name="connsiteX1" fmla="*/ 32093 w 35924"/>
                  <a:gd name="connsiteY1" fmla="*/ 0 h 42010"/>
                  <a:gd name="connsiteX2" fmla="*/ 40355 w 35924"/>
                  <a:gd name="connsiteY2" fmla="*/ 0 h 42010"/>
                  <a:gd name="connsiteX3" fmla="*/ 23351 w 35924"/>
                  <a:gd name="connsiteY3" fmla="*/ 47532 h 42010"/>
                  <a:gd name="connsiteX4" fmla="*/ 17184 w 35924"/>
                  <a:gd name="connsiteY4" fmla="*/ 47532 h 42010"/>
                  <a:gd name="connsiteX5" fmla="*/ 0 w 35924"/>
                  <a:gd name="connsiteY5" fmla="*/ 0 h 42010"/>
                  <a:gd name="connsiteX6" fmla="*/ 8263 w 35924"/>
                  <a:gd name="connsiteY6" fmla="*/ 0 h 42010"/>
                  <a:gd name="connsiteX7" fmla="*/ 20357 w 35924"/>
                  <a:gd name="connsiteY7" fmla="*/ 36549 h 4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24" h="42010">
                    <a:moveTo>
                      <a:pt x="20357" y="36549"/>
                    </a:moveTo>
                    <a:lnTo>
                      <a:pt x="32093" y="0"/>
                    </a:lnTo>
                    <a:lnTo>
                      <a:pt x="40355" y="0"/>
                    </a:lnTo>
                    <a:lnTo>
                      <a:pt x="23351" y="47532"/>
                    </a:lnTo>
                    <a:lnTo>
                      <a:pt x="17184" y="47532"/>
                    </a:lnTo>
                    <a:lnTo>
                      <a:pt x="0" y="0"/>
                    </a:lnTo>
                    <a:lnTo>
                      <a:pt x="8263" y="0"/>
                    </a:lnTo>
                    <a:lnTo>
                      <a:pt x="20357" y="36549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F9DD1D2-2C43-463D-A544-0FD80C918C42}"/>
                  </a:ext>
                </a:extLst>
              </p:cNvPr>
              <p:cNvSpPr/>
              <p:nvPr/>
            </p:nvSpPr>
            <p:spPr>
              <a:xfrm>
                <a:off x="8725679" y="2904783"/>
                <a:ext cx="35924" cy="48012"/>
              </a:xfrm>
              <a:custGeom>
                <a:avLst/>
                <a:gdLst>
                  <a:gd name="connsiteX0" fmla="*/ 30656 w 35924"/>
                  <a:gd name="connsiteY0" fmla="*/ 48312 h 48012"/>
                  <a:gd name="connsiteX1" fmla="*/ 29518 w 35924"/>
                  <a:gd name="connsiteY1" fmla="*/ 43331 h 48012"/>
                  <a:gd name="connsiteX2" fmla="*/ 15986 w 35924"/>
                  <a:gd name="connsiteY2" fmla="*/ 49212 h 48012"/>
                  <a:gd name="connsiteX3" fmla="*/ 4491 w 35924"/>
                  <a:gd name="connsiteY3" fmla="*/ 45251 h 48012"/>
                  <a:gd name="connsiteX4" fmla="*/ 0 w 35924"/>
                  <a:gd name="connsiteY4" fmla="*/ 35169 h 48012"/>
                  <a:gd name="connsiteX5" fmla="*/ 5628 w 35924"/>
                  <a:gd name="connsiteY5" fmla="*/ 23646 h 48012"/>
                  <a:gd name="connsiteX6" fmla="*/ 21495 w 35924"/>
                  <a:gd name="connsiteY6" fmla="*/ 19565 h 48012"/>
                  <a:gd name="connsiteX7" fmla="*/ 29398 w 35924"/>
                  <a:gd name="connsiteY7" fmla="*/ 19565 h 48012"/>
                  <a:gd name="connsiteX8" fmla="*/ 29398 w 35924"/>
                  <a:gd name="connsiteY8" fmla="*/ 15844 h 48012"/>
                  <a:gd name="connsiteX9" fmla="*/ 26883 w 35924"/>
                  <a:gd name="connsiteY9" fmla="*/ 9062 h 48012"/>
                  <a:gd name="connsiteX10" fmla="*/ 19399 w 35924"/>
                  <a:gd name="connsiteY10" fmla="*/ 6542 h 48012"/>
                  <a:gd name="connsiteX11" fmla="*/ 12095 w 35924"/>
                  <a:gd name="connsiteY11" fmla="*/ 8762 h 48012"/>
                  <a:gd name="connsiteX12" fmla="*/ 9161 w 35924"/>
                  <a:gd name="connsiteY12" fmla="*/ 14104 h 48012"/>
                  <a:gd name="connsiteX13" fmla="*/ 1018 w 35924"/>
                  <a:gd name="connsiteY13" fmla="*/ 14104 h 48012"/>
                  <a:gd name="connsiteX14" fmla="*/ 3533 w 35924"/>
                  <a:gd name="connsiteY14" fmla="*/ 7202 h 48012"/>
                  <a:gd name="connsiteX15" fmla="*/ 10358 w 35924"/>
                  <a:gd name="connsiteY15" fmla="*/ 1920 h 48012"/>
                  <a:gd name="connsiteX16" fmla="*/ 19878 w 35924"/>
                  <a:gd name="connsiteY16" fmla="*/ 0 h 48012"/>
                  <a:gd name="connsiteX17" fmla="*/ 32751 w 35924"/>
                  <a:gd name="connsiteY17" fmla="*/ 4081 h 48012"/>
                  <a:gd name="connsiteX18" fmla="*/ 37601 w 35924"/>
                  <a:gd name="connsiteY18" fmla="*/ 15424 h 48012"/>
                  <a:gd name="connsiteX19" fmla="*/ 37601 w 35924"/>
                  <a:gd name="connsiteY19" fmla="*/ 37329 h 48012"/>
                  <a:gd name="connsiteX20" fmla="*/ 39277 w 35924"/>
                  <a:gd name="connsiteY20" fmla="*/ 47772 h 48012"/>
                  <a:gd name="connsiteX21" fmla="*/ 39277 w 35924"/>
                  <a:gd name="connsiteY21" fmla="*/ 48492 h 48012"/>
                  <a:gd name="connsiteX22" fmla="*/ 30656 w 35924"/>
                  <a:gd name="connsiteY22" fmla="*/ 48492 h 48012"/>
                  <a:gd name="connsiteX23" fmla="*/ 17184 w 35924"/>
                  <a:gd name="connsiteY23" fmla="*/ 42131 h 48012"/>
                  <a:gd name="connsiteX24" fmla="*/ 24429 w 35924"/>
                  <a:gd name="connsiteY24" fmla="*/ 40150 h 48012"/>
                  <a:gd name="connsiteX25" fmla="*/ 29398 w 35924"/>
                  <a:gd name="connsiteY25" fmla="*/ 34989 h 48012"/>
                  <a:gd name="connsiteX26" fmla="*/ 29398 w 35924"/>
                  <a:gd name="connsiteY26" fmla="*/ 25206 h 48012"/>
                  <a:gd name="connsiteX27" fmla="*/ 23051 w 35924"/>
                  <a:gd name="connsiteY27" fmla="*/ 25206 h 48012"/>
                  <a:gd name="connsiteX28" fmla="*/ 8143 w 35924"/>
                  <a:gd name="connsiteY28" fmla="*/ 33968 h 48012"/>
                  <a:gd name="connsiteX29" fmla="*/ 10658 w 35924"/>
                  <a:gd name="connsiteY29" fmla="*/ 39970 h 48012"/>
                  <a:gd name="connsiteX30" fmla="*/ 17184 w 35924"/>
                  <a:gd name="connsiteY30" fmla="*/ 42131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924" h="48012">
                    <a:moveTo>
                      <a:pt x="30656" y="48312"/>
                    </a:moveTo>
                    <a:cubicBezTo>
                      <a:pt x="30177" y="47352"/>
                      <a:pt x="29817" y="45731"/>
                      <a:pt x="29518" y="43331"/>
                    </a:cubicBezTo>
                    <a:cubicBezTo>
                      <a:pt x="25746" y="47232"/>
                      <a:pt x="21255" y="49212"/>
                      <a:pt x="15986" y="49212"/>
                    </a:cubicBezTo>
                    <a:cubicBezTo>
                      <a:pt x="11316" y="49212"/>
                      <a:pt x="7484" y="47892"/>
                      <a:pt x="4491" y="45251"/>
                    </a:cubicBezTo>
                    <a:cubicBezTo>
                      <a:pt x="1497" y="42611"/>
                      <a:pt x="0" y="39250"/>
                      <a:pt x="0" y="35169"/>
                    </a:cubicBezTo>
                    <a:cubicBezTo>
                      <a:pt x="0" y="30188"/>
                      <a:pt x="1856" y="26347"/>
                      <a:pt x="5628" y="23646"/>
                    </a:cubicBezTo>
                    <a:cubicBezTo>
                      <a:pt x="9400" y="20885"/>
                      <a:pt x="14669" y="19565"/>
                      <a:pt x="21495" y="19565"/>
                    </a:cubicBezTo>
                    <a:lnTo>
                      <a:pt x="29398" y="19565"/>
                    </a:lnTo>
                    <a:lnTo>
                      <a:pt x="29398" y="15844"/>
                    </a:lnTo>
                    <a:cubicBezTo>
                      <a:pt x="29398" y="13023"/>
                      <a:pt x="28560" y="10743"/>
                      <a:pt x="26883" y="9062"/>
                    </a:cubicBezTo>
                    <a:cubicBezTo>
                      <a:pt x="25207" y="7382"/>
                      <a:pt x="22692" y="6542"/>
                      <a:pt x="19399" y="6542"/>
                    </a:cubicBezTo>
                    <a:cubicBezTo>
                      <a:pt x="16525" y="6542"/>
                      <a:pt x="14070" y="7262"/>
                      <a:pt x="12095" y="8762"/>
                    </a:cubicBezTo>
                    <a:cubicBezTo>
                      <a:pt x="10119" y="10263"/>
                      <a:pt x="9161" y="12003"/>
                      <a:pt x="9161" y="14104"/>
                    </a:cubicBezTo>
                    <a:lnTo>
                      <a:pt x="1018" y="14104"/>
                    </a:lnTo>
                    <a:cubicBezTo>
                      <a:pt x="1018" y="11703"/>
                      <a:pt x="1856" y="9422"/>
                      <a:pt x="3533" y="7202"/>
                    </a:cubicBezTo>
                    <a:cubicBezTo>
                      <a:pt x="5209" y="4981"/>
                      <a:pt x="7484" y="3241"/>
                      <a:pt x="10358" y="1920"/>
                    </a:cubicBezTo>
                    <a:cubicBezTo>
                      <a:pt x="13232" y="660"/>
                      <a:pt x="16405" y="0"/>
                      <a:pt x="19878" y="0"/>
                    </a:cubicBezTo>
                    <a:cubicBezTo>
                      <a:pt x="25327" y="0"/>
                      <a:pt x="29638" y="1380"/>
                      <a:pt x="32751" y="4081"/>
                    </a:cubicBezTo>
                    <a:cubicBezTo>
                      <a:pt x="35865" y="6782"/>
                      <a:pt x="37481" y="10623"/>
                      <a:pt x="37601" y="15424"/>
                    </a:cubicBezTo>
                    <a:lnTo>
                      <a:pt x="37601" y="37329"/>
                    </a:lnTo>
                    <a:cubicBezTo>
                      <a:pt x="37601" y="41710"/>
                      <a:pt x="38140" y="45191"/>
                      <a:pt x="39277" y="47772"/>
                    </a:cubicBezTo>
                    <a:lnTo>
                      <a:pt x="39277" y="48492"/>
                    </a:lnTo>
                    <a:lnTo>
                      <a:pt x="30656" y="48492"/>
                    </a:lnTo>
                    <a:close/>
                    <a:moveTo>
                      <a:pt x="17184" y="42131"/>
                    </a:moveTo>
                    <a:cubicBezTo>
                      <a:pt x="19699" y="42131"/>
                      <a:pt x="22153" y="41470"/>
                      <a:pt x="24429" y="40150"/>
                    </a:cubicBezTo>
                    <a:cubicBezTo>
                      <a:pt x="26704" y="38830"/>
                      <a:pt x="28380" y="37089"/>
                      <a:pt x="29398" y="34989"/>
                    </a:cubicBezTo>
                    <a:lnTo>
                      <a:pt x="29398" y="25206"/>
                    </a:lnTo>
                    <a:lnTo>
                      <a:pt x="23051" y="25206"/>
                    </a:lnTo>
                    <a:cubicBezTo>
                      <a:pt x="13112" y="25206"/>
                      <a:pt x="8143" y="28147"/>
                      <a:pt x="8143" y="33968"/>
                    </a:cubicBezTo>
                    <a:cubicBezTo>
                      <a:pt x="8143" y="36489"/>
                      <a:pt x="8981" y="38530"/>
                      <a:pt x="10658" y="39970"/>
                    </a:cubicBezTo>
                    <a:cubicBezTo>
                      <a:pt x="12334" y="41410"/>
                      <a:pt x="14490" y="42131"/>
                      <a:pt x="17184" y="42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1" name="Forma Livre: Forma 140">
                <a:extLst>
                  <a:ext uri="{FF2B5EF4-FFF2-40B4-BE49-F238E27FC236}">
                    <a16:creationId xmlns:a16="http://schemas.microsoft.com/office/drawing/2014/main" id="{3D2734A2-2F27-40DA-B622-2E5AE663E98D}"/>
                  </a:ext>
                </a:extLst>
              </p:cNvPr>
              <p:cNvSpPr/>
              <p:nvPr/>
            </p:nvSpPr>
            <p:spPr>
              <a:xfrm>
                <a:off x="8775793" y="2904843"/>
                <a:ext cx="17962" cy="48012"/>
              </a:xfrm>
              <a:custGeom>
                <a:avLst/>
                <a:gdLst>
                  <a:gd name="connsiteX0" fmla="*/ 22992 w 17962"/>
                  <a:gd name="connsiteY0" fmla="*/ 8042 h 48012"/>
                  <a:gd name="connsiteX1" fmla="*/ 18980 w 17962"/>
                  <a:gd name="connsiteY1" fmla="*/ 7742 h 48012"/>
                  <a:gd name="connsiteX2" fmla="*/ 8143 w 17962"/>
                  <a:gd name="connsiteY2" fmla="*/ 14584 h 48012"/>
                  <a:gd name="connsiteX3" fmla="*/ 8143 w 17962"/>
                  <a:gd name="connsiteY3" fmla="*/ 48372 h 48012"/>
                  <a:gd name="connsiteX4" fmla="*/ 0 w 17962"/>
                  <a:gd name="connsiteY4" fmla="*/ 48372 h 48012"/>
                  <a:gd name="connsiteX5" fmla="*/ 0 w 17962"/>
                  <a:gd name="connsiteY5" fmla="*/ 840 h 48012"/>
                  <a:gd name="connsiteX6" fmla="*/ 7903 w 17962"/>
                  <a:gd name="connsiteY6" fmla="*/ 840 h 48012"/>
                  <a:gd name="connsiteX7" fmla="*/ 8023 w 17962"/>
                  <a:gd name="connsiteY7" fmla="*/ 6362 h 48012"/>
                  <a:gd name="connsiteX8" fmla="*/ 19339 w 17962"/>
                  <a:gd name="connsiteY8" fmla="*/ 0 h 48012"/>
                  <a:gd name="connsiteX9" fmla="*/ 22932 w 17962"/>
                  <a:gd name="connsiteY9" fmla="*/ 600 h 48012"/>
                  <a:gd name="connsiteX10" fmla="*/ 22932 w 17962"/>
                  <a:gd name="connsiteY10" fmla="*/ 8042 h 4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2" h="48012">
                    <a:moveTo>
                      <a:pt x="22992" y="8042"/>
                    </a:moveTo>
                    <a:cubicBezTo>
                      <a:pt x="21734" y="7862"/>
                      <a:pt x="20417" y="7742"/>
                      <a:pt x="18980" y="7742"/>
                    </a:cubicBezTo>
                    <a:cubicBezTo>
                      <a:pt x="13651" y="7742"/>
                      <a:pt x="10059" y="10023"/>
                      <a:pt x="8143" y="14584"/>
                    </a:cubicBezTo>
                    <a:lnTo>
                      <a:pt x="8143" y="48372"/>
                    </a:lnTo>
                    <a:lnTo>
                      <a:pt x="0" y="48372"/>
                    </a:lnTo>
                    <a:lnTo>
                      <a:pt x="0" y="840"/>
                    </a:lnTo>
                    <a:lnTo>
                      <a:pt x="7903" y="840"/>
                    </a:lnTo>
                    <a:lnTo>
                      <a:pt x="8023" y="6362"/>
                    </a:lnTo>
                    <a:cubicBezTo>
                      <a:pt x="10658" y="2101"/>
                      <a:pt x="14430" y="0"/>
                      <a:pt x="19339" y="0"/>
                    </a:cubicBezTo>
                    <a:cubicBezTo>
                      <a:pt x="20896" y="0"/>
                      <a:pt x="22094" y="180"/>
                      <a:pt x="22932" y="600"/>
                    </a:cubicBezTo>
                    <a:lnTo>
                      <a:pt x="22932" y="8042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2" name="Forma Livre: Forma 141">
                <a:extLst>
                  <a:ext uri="{FF2B5EF4-FFF2-40B4-BE49-F238E27FC236}">
                    <a16:creationId xmlns:a16="http://schemas.microsoft.com/office/drawing/2014/main" id="{4A0A07F6-21E8-40E3-A470-EA3F0012DD2C}"/>
                  </a:ext>
                </a:extLst>
              </p:cNvPr>
              <p:cNvSpPr/>
              <p:nvPr/>
            </p:nvSpPr>
            <p:spPr>
              <a:xfrm>
                <a:off x="8807167" y="2889120"/>
                <a:ext cx="5987" cy="60015"/>
              </a:xfrm>
              <a:custGeom>
                <a:avLst/>
                <a:gdLst>
                  <a:gd name="connsiteX0" fmla="*/ 0 w 5987"/>
                  <a:gd name="connsiteY0" fmla="*/ 59895 h 60015"/>
                  <a:gd name="connsiteX1" fmla="*/ 1197 w 5987"/>
                  <a:gd name="connsiteY1" fmla="*/ 56534 h 60015"/>
                  <a:gd name="connsiteX2" fmla="*/ 4790 w 5987"/>
                  <a:gd name="connsiteY2" fmla="*/ 55154 h 60015"/>
                  <a:gd name="connsiteX3" fmla="*/ 8382 w 5987"/>
                  <a:gd name="connsiteY3" fmla="*/ 56534 h 60015"/>
                  <a:gd name="connsiteX4" fmla="*/ 9640 w 5987"/>
                  <a:gd name="connsiteY4" fmla="*/ 59895 h 60015"/>
                  <a:gd name="connsiteX5" fmla="*/ 8382 w 5987"/>
                  <a:gd name="connsiteY5" fmla="*/ 63196 h 60015"/>
                  <a:gd name="connsiteX6" fmla="*/ 4790 w 5987"/>
                  <a:gd name="connsiteY6" fmla="*/ 64516 h 60015"/>
                  <a:gd name="connsiteX7" fmla="*/ 1197 w 5987"/>
                  <a:gd name="connsiteY7" fmla="*/ 63196 h 60015"/>
                  <a:gd name="connsiteX8" fmla="*/ 0 w 5987"/>
                  <a:gd name="connsiteY8" fmla="*/ 59895 h 60015"/>
                  <a:gd name="connsiteX9" fmla="*/ 8203 w 5987"/>
                  <a:gd name="connsiteY9" fmla="*/ 45851 h 60015"/>
                  <a:gd name="connsiteX10" fmla="*/ 898 w 5987"/>
                  <a:gd name="connsiteY10" fmla="*/ 45851 h 60015"/>
                  <a:gd name="connsiteX11" fmla="*/ 299 w 5987"/>
                  <a:gd name="connsiteY11" fmla="*/ 0 h 60015"/>
                  <a:gd name="connsiteX12" fmla="*/ 8801 w 5987"/>
                  <a:gd name="connsiteY12" fmla="*/ 0 h 60015"/>
                  <a:gd name="connsiteX13" fmla="*/ 8203 w 5987"/>
                  <a:gd name="connsiteY13" fmla="*/ 45851 h 6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87" h="60015">
                    <a:moveTo>
                      <a:pt x="0" y="59895"/>
                    </a:moveTo>
                    <a:cubicBezTo>
                      <a:pt x="0" y="58575"/>
                      <a:pt x="419" y="57434"/>
                      <a:pt x="1197" y="56534"/>
                    </a:cubicBezTo>
                    <a:cubicBezTo>
                      <a:pt x="1976" y="55634"/>
                      <a:pt x="3173" y="55154"/>
                      <a:pt x="4790" y="55154"/>
                    </a:cubicBezTo>
                    <a:cubicBezTo>
                      <a:pt x="6406" y="55154"/>
                      <a:pt x="7544" y="55634"/>
                      <a:pt x="8382" y="56534"/>
                    </a:cubicBezTo>
                    <a:cubicBezTo>
                      <a:pt x="9221" y="57434"/>
                      <a:pt x="9640" y="58575"/>
                      <a:pt x="9640" y="59895"/>
                    </a:cubicBezTo>
                    <a:cubicBezTo>
                      <a:pt x="9640" y="61215"/>
                      <a:pt x="9221" y="62356"/>
                      <a:pt x="8382" y="63196"/>
                    </a:cubicBezTo>
                    <a:cubicBezTo>
                      <a:pt x="7544" y="64096"/>
                      <a:pt x="6347" y="64516"/>
                      <a:pt x="4790" y="64516"/>
                    </a:cubicBezTo>
                    <a:cubicBezTo>
                      <a:pt x="3233" y="64516"/>
                      <a:pt x="2036" y="64096"/>
                      <a:pt x="1197" y="63196"/>
                    </a:cubicBezTo>
                    <a:cubicBezTo>
                      <a:pt x="359" y="62296"/>
                      <a:pt x="0" y="61215"/>
                      <a:pt x="0" y="59895"/>
                    </a:cubicBezTo>
                    <a:close/>
                    <a:moveTo>
                      <a:pt x="8203" y="45851"/>
                    </a:moveTo>
                    <a:lnTo>
                      <a:pt x="898" y="45851"/>
                    </a:lnTo>
                    <a:lnTo>
                      <a:pt x="299" y="0"/>
                    </a:lnTo>
                    <a:lnTo>
                      <a:pt x="8801" y="0"/>
                    </a:lnTo>
                    <a:lnTo>
                      <a:pt x="8203" y="45851"/>
                    </a:lnTo>
                    <a:close/>
                  </a:path>
                </a:pathLst>
              </a:custGeom>
              <a:solidFill>
                <a:srgbClr val="000000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92E2D90A-6AF8-4D82-A06D-A845A8C9C0C7}"/>
                </a:ext>
              </a:extLst>
            </p:cNvPr>
            <p:cNvSpPr/>
            <p:nvPr/>
          </p:nvSpPr>
          <p:spPr>
            <a:xfrm>
              <a:off x="7899116" y="2603088"/>
              <a:ext cx="101786" cy="102026"/>
            </a:xfrm>
            <a:custGeom>
              <a:avLst/>
              <a:gdLst>
                <a:gd name="connsiteX0" fmla="*/ 85381 w 101786"/>
                <a:gd name="connsiteY0" fmla="*/ 106767 h 102025"/>
                <a:gd name="connsiteX1" fmla="*/ 21136 w 101786"/>
                <a:gd name="connsiteY1" fmla="*/ 106767 h 102025"/>
                <a:gd name="connsiteX2" fmla="*/ 0 w 101786"/>
                <a:gd name="connsiteY2" fmla="*/ 85581 h 102025"/>
                <a:gd name="connsiteX3" fmla="*/ 0 w 101786"/>
                <a:gd name="connsiteY3" fmla="*/ 21185 h 102025"/>
                <a:gd name="connsiteX4" fmla="*/ 21136 w 101786"/>
                <a:gd name="connsiteY4" fmla="*/ 0 h 102025"/>
                <a:gd name="connsiteX5" fmla="*/ 85321 w 101786"/>
                <a:gd name="connsiteY5" fmla="*/ 0 h 102025"/>
                <a:gd name="connsiteX6" fmla="*/ 106456 w 101786"/>
                <a:gd name="connsiteY6" fmla="*/ 21185 h 102025"/>
                <a:gd name="connsiteX7" fmla="*/ 106456 w 101786"/>
                <a:gd name="connsiteY7" fmla="*/ 85521 h 102025"/>
                <a:gd name="connsiteX8" fmla="*/ 85381 w 101786"/>
                <a:gd name="connsiteY8" fmla="*/ 106767 h 10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86" h="102025">
                  <a:moveTo>
                    <a:pt x="85381" y="106767"/>
                  </a:moveTo>
                  <a:lnTo>
                    <a:pt x="21136" y="106767"/>
                  </a:lnTo>
                  <a:cubicBezTo>
                    <a:pt x="9460" y="106767"/>
                    <a:pt x="0" y="97284"/>
                    <a:pt x="0" y="85581"/>
                  </a:cubicBezTo>
                  <a:lnTo>
                    <a:pt x="0" y="21185"/>
                  </a:lnTo>
                  <a:cubicBezTo>
                    <a:pt x="0" y="9482"/>
                    <a:pt x="9460" y="0"/>
                    <a:pt x="21136" y="0"/>
                  </a:cubicBezTo>
                  <a:lnTo>
                    <a:pt x="85321" y="0"/>
                  </a:lnTo>
                  <a:cubicBezTo>
                    <a:pt x="96996" y="0"/>
                    <a:pt x="106456" y="9482"/>
                    <a:pt x="106456" y="21185"/>
                  </a:cubicBezTo>
                  <a:lnTo>
                    <a:pt x="106456" y="85521"/>
                  </a:lnTo>
                  <a:cubicBezTo>
                    <a:pt x="106516" y="97284"/>
                    <a:pt x="97056" y="106767"/>
                    <a:pt x="85381" y="106767"/>
                  </a:cubicBezTo>
                  <a:close/>
                </a:path>
              </a:pathLst>
            </a:custGeom>
            <a:solidFill>
              <a:srgbClr val="FFFFFF"/>
            </a:solidFill>
            <a:ln w="59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85" name="Gráfico 18">
              <a:extLst>
                <a:ext uri="{FF2B5EF4-FFF2-40B4-BE49-F238E27FC236}">
                  <a16:creationId xmlns:a16="http://schemas.microsoft.com/office/drawing/2014/main" id="{2E127FE4-0629-4F2A-B085-042F5AB7A78B}"/>
                </a:ext>
              </a:extLst>
            </p:cNvPr>
            <p:cNvGrpSpPr/>
            <p:nvPr/>
          </p:nvGrpSpPr>
          <p:grpSpPr>
            <a:xfrm>
              <a:off x="7909175" y="2613171"/>
              <a:ext cx="83824" cy="84021"/>
              <a:chOff x="7909175" y="2613171"/>
              <a:chExt cx="83824" cy="84021"/>
            </a:xfrm>
            <a:solidFill>
              <a:schemeClr val="accent1"/>
            </a:solidFill>
          </p:grpSpPr>
          <p:sp>
            <p:nvSpPr>
              <p:cNvPr id="86" name="Forma Livre: Forma 85">
                <a:extLst>
                  <a:ext uri="{FF2B5EF4-FFF2-40B4-BE49-F238E27FC236}">
                    <a16:creationId xmlns:a16="http://schemas.microsoft.com/office/drawing/2014/main" id="{FE6857B1-30EC-4167-B853-AD54962AED5F}"/>
                  </a:ext>
                </a:extLst>
              </p:cNvPr>
              <p:cNvSpPr/>
              <p:nvPr/>
            </p:nvSpPr>
            <p:spPr>
              <a:xfrm>
                <a:off x="7909175" y="2613171"/>
                <a:ext cx="83824" cy="84021"/>
              </a:xfrm>
              <a:custGeom>
                <a:avLst/>
                <a:gdLst>
                  <a:gd name="connsiteX0" fmla="*/ 86339 w 83823"/>
                  <a:gd name="connsiteY0" fmla="*/ 43271 h 84021"/>
                  <a:gd name="connsiteX1" fmla="*/ 43169 w 83823"/>
                  <a:gd name="connsiteY1" fmla="*/ 86542 h 84021"/>
                  <a:gd name="connsiteX2" fmla="*/ 0 w 83823"/>
                  <a:gd name="connsiteY2" fmla="*/ 43271 h 84021"/>
                  <a:gd name="connsiteX3" fmla="*/ 43169 w 83823"/>
                  <a:gd name="connsiteY3" fmla="*/ 0 h 84021"/>
                  <a:gd name="connsiteX4" fmla="*/ 86339 w 83823"/>
                  <a:gd name="connsiteY4" fmla="*/ 43271 h 8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23" h="84021">
                    <a:moveTo>
                      <a:pt x="86339" y="43271"/>
                    </a:moveTo>
                    <a:cubicBezTo>
                      <a:pt x="86339" y="67157"/>
                      <a:pt x="66999" y="86542"/>
                      <a:pt x="43169" y="86542"/>
                    </a:cubicBezTo>
                    <a:cubicBezTo>
                      <a:pt x="19339" y="86542"/>
                      <a:pt x="0" y="67157"/>
                      <a:pt x="0" y="43271"/>
                    </a:cubicBezTo>
                    <a:cubicBezTo>
                      <a:pt x="0" y="19385"/>
                      <a:pt x="19339" y="0"/>
                      <a:pt x="43169" y="0"/>
                    </a:cubicBezTo>
                    <a:cubicBezTo>
                      <a:pt x="67059" y="0"/>
                      <a:pt x="86339" y="19385"/>
                      <a:pt x="86339" y="43271"/>
                    </a:cubicBezTo>
                    <a:close/>
                  </a:path>
                </a:pathLst>
              </a:custGeom>
              <a:solidFill>
                <a:srgbClr val="3FA1FF"/>
              </a:solidFill>
              <a:ln w="59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87" name="Gráfico 18">
                <a:extLst>
                  <a:ext uri="{FF2B5EF4-FFF2-40B4-BE49-F238E27FC236}">
                    <a16:creationId xmlns:a16="http://schemas.microsoft.com/office/drawing/2014/main" id="{732CB54F-5DD3-4288-BE84-FE27DC129533}"/>
                  </a:ext>
                </a:extLst>
              </p:cNvPr>
              <p:cNvGrpSpPr/>
              <p:nvPr/>
            </p:nvGrpSpPr>
            <p:grpSpPr>
              <a:xfrm>
                <a:off x="7922587" y="2628664"/>
                <a:ext cx="56258" cy="50464"/>
                <a:chOff x="7922587" y="2628664"/>
                <a:chExt cx="56258" cy="50464"/>
              </a:xfrm>
              <a:solidFill>
                <a:srgbClr val="FFFFFF"/>
              </a:solidFill>
            </p:grpSpPr>
            <p:sp>
              <p:nvSpPr>
                <p:cNvPr id="88" name="Forma Livre: Forma 87">
                  <a:extLst>
                    <a:ext uri="{FF2B5EF4-FFF2-40B4-BE49-F238E27FC236}">
                      <a16:creationId xmlns:a16="http://schemas.microsoft.com/office/drawing/2014/main" id="{E3699EAA-D062-446A-900C-5F958FE6ADB6}"/>
                    </a:ext>
                  </a:extLst>
                </p:cNvPr>
                <p:cNvSpPr/>
                <p:nvPr/>
              </p:nvSpPr>
              <p:spPr>
                <a:xfrm>
                  <a:off x="7922587" y="2649120"/>
                  <a:ext cx="47899" cy="30008"/>
                </a:xfrm>
                <a:custGeom>
                  <a:avLst/>
                  <a:gdLst>
                    <a:gd name="connsiteX0" fmla="*/ 49276 w 47899"/>
                    <a:gd name="connsiteY0" fmla="*/ 21965 h 30007"/>
                    <a:gd name="connsiteX1" fmla="*/ 41552 w 47899"/>
                    <a:gd name="connsiteY1" fmla="*/ 17884 h 30007"/>
                    <a:gd name="connsiteX2" fmla="*/ 35805 w 47899"/>
                    <a:gd name="connsiteY2" fmla="*/ 18605 h 30007"/>
                    <a:gd name="connsiteX3" fmla="*/ 33889 w 47899"/>
                    <a:gd name="connsiteY3" fmla="*/ 16744 h 30007"/>
                    <a:gd name="connsiteX4" fmla="*/ 34308 w 47899"/>
                    <a:gd name="connsiteY4" fmla="*/ 14044 h 30007"/>
                    <a:gd name="connsiteX5" fmla="*/ 22572 w 47899"/>
                    <a:gd name="connsiteY5" fmla="*/ 7802 h 30007"/>
                    <a:gd name="connsiteX6" fmla="*/ 23231 w 47899"/>
                    <a:gd name="connsiteY6" fmla="*/ 3781 h 30007"/>
                    <a:gd name="connsiteX7" fmla="*/ 15986 w 47899"/>
                    <a:gd name="connsiteY7" fmla="*/ 0 h 30007"/>
                    <a:gd name="connsiteX8" fmla="*/ 11436 w 47899"/>
                    <a:gd name="connsiteY8" fmla="*/ 600 h 30007"/>
                    <a:gd name="connsiteX9" fmla="*/ 1078 w 47899"/>
                    <a:gd name="connsiteY9" fmla="*/ 1920 h 30007"/>
                    <a:gd name="connsiteX10" fmla="*/ 658 w 47899"/>
                    <a:gd name="connsiteY10" fmla="*/ 4681 h 30007"/>
                    <a:gd name="connsiteX11" fmla="*/ 8981 w 47899"/>
                    <a:gd name="connsiteY11" fmla="*/ 15904 h 30007"/>
                    <a:gd name="connsiteX12" fmla="*/ 17303 w 47899"/>
                    <a:gd name="connsiteY12" fmla="*/ 27127 h 30007"/>
                    <a:gd name="connsiteX13" fmla="*/ 19459 w 47899"/>
                    <a:gd name="connsiteY13" fmla="*/ 27427 h 30007"/>
                    <a:gd name="connsiteX14" fmla="*/ 20537 w 47899"/>
                    <a:gd name="connsiteY14" fmla="*/ 20705 h 30007"/>
                    <a:gd name="connsiteX15" fmla="*/ 47181 w 47899"/>
                    <a:gd name="connsiteY15" fmla="*/ 34869 h 30007"/>
                    <a:gd name="connsiteX16" fmla="*/ 49755 w 47899"/>
                    <a:gd name="connsiteY16" fmla="*/ 34209 h 30007"/>
                    <a:gd name="connsiteX17" fmla="*/ 51192 w 47899"/>
                    <a:gd name="connsiteY17" fmla="*/ 24966 h 30007"/>
                    <a:gd name="connsiteX18" fmla="*/ 49276 w 47899"/>
                    <a:gd name="connsiteY18" fmla="*/ 21965 h 3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899" h="30007">
                      <a:moveTo>
                        <a:pt x="49276" y="21965"/>
                      </a:moveTo>
                      <a:lnTo>
                        <a:pt x="41552" y="17884"/>
                      </a:lnTo>
                      <a:lnTo>
                        <a:pt x="35805" y="18605"/>
                      </a:lnTo>
                      <a:cubicBezTo>
                        <a:pt x="34547" y="18785"/>
                        <a:pt x="33709" y="17944"/>
                        <a:pt x="33889" y="16744"/>
                      </a:cubicBezTo>
                      <a:lnTo>
                        <a:pt x="34308" y="14044"/>
                      </a:lnTo>
                      <a:lnTo>
                        <a:pt x="22572" y="7802"/>
                      </a:lnTo>
                      <a:lnTo>
                        <a:pt x="23231" y="3781"/>
                      </a:lnTo>
                      <a:lnTo>
                        <a:pt x="15986" y="0"/>
                      </a:lnTo>
                      <a:lnTo>
                        <a:pt x="11436" y="600"/>
                      </a:lnTo>
                      <a:lnTo>
                        <a:pt x="1078" y="1920"/>
                      </a:lnTo>
                      <a:cubicBezTo>
                        <a:pt x="-180" y="2101"/>
                        <a:pt x="-359" y="3301"/>
                        <a:pt x="658" y="4681"/>
                      </a:cubicBezTo>
                      <a:lnTo>
                        <a:pt x="8981" y="15904"/>
                      </a:lnTo>
                      <a:lnTo>
                        <a:pt x="17303" y="27127"/>
                      </a:lnTo>
                      <a:cubicBezTo>
                        <a:pt x="18321" y="28507"/>
                        <a:pt x="19279" y="28627"/>
                        <a:pt x="19459" y="27427"/>
                      </a:cubicBezTo>
                      <a:lnTo>
                        <a:pt x="20537" y="20705"/>
                      </a:lnTo>
                      <a:lnTo>
                        <a:pt x="47181" y="34869"/>
                      </a:lnTo>
                      <a:cubicBezTo>
                        <a:pt x="48438" y="35529"/>
                        <a:pt x="49635" y="35229"/>
                        <a:pt x="49755" y="34209"/>
                      </a:cubicBezTo>
                      <a:lnTo>
                        <a:pt x="51192" y="24966"/>
                      </a:lnTo>
                      <a:cubicBezTo>
                        <a:pt x="51432" y="24006"/>
                        <a:pt x="50534" y="22626"/>
                        <a:pt x="49276" y="21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9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9" name="Forma Livre: Forma 88">
                  <a:extLst>
                    <a:ext uri="{FF2B5EF4-FFF2-40B4-BE49-F238E27FC236}">
                      <a16:creationId xmlns:a16="http://schemas.microsoft.com/office/drawing/2014/main" id="{4B68AE4F-9D29-494D-9524-394003542065}"/>
                    </a:ext>
                  </a:extLst>
                </p:cNvPr>
                <p:cNvSpPr/>
                <p:nvPr/>
              </p:nvSpPr>
              <p:spPr>
                <a:xfrm>
                  <a:off x="7930946" y="2628664"/>
                  <a:ext cx="47899" cy="36009"/>
                </a:xfrm>
                <a:custGeom>
                  <a:avLst/>
                  <a:gdLst>
                    <a:gd name="connsiteX0" fmla="*/ 50557 w 47899"/>
                    <a:gd name="connsiteY0" fmla="*/ 30538 h 36009"/>
                    <a:gd name="connsiteX1" fmla="*/ 42234 w 47899"/>
                    <a:gd name="connsiteY1" fmla="*/ 19316 h 36009"/>
                    <a:gd name="connsiteX2" fmla="*/ 33912 w 47899"/>
                    <a:gd name="connsiteY2" fmla="*/ 8093 h 36009"/>
                    <a:gd name="connsiteX3" fmla="*/ 31756 w 47899"/>
                    <a:gd name="connsiteY3" fmla="*/ 7793 h 36009"/>
                    <a:gd name="connsiteX4" fmla="*/ 30678 w 47899"/>
                    <a:gd name="connsiteY4" fmla="*/ 14514 h 36009"/>
                    <a:gd name="connsiteX5" fmla="*/ 4034 w 47899"/>
                    <a:gd name="connsiteY5" fmla="*/ 351 h 36009"/>
                    <a:gd name="connsiteX6" fmla="*/ 1460 w 47899"/>
                    <a:gd name="connsiteY6" fmla="*/ 1011 h 36009"/>
                    <a:gd name="connsiteX7" fmla="*/ 23 w 47899"/>
                    <a:gd name="connsiteY7" fmla="*/ 10253 h 36009"/>
                    <a:gd name="connsiteX8" fmla="*/ 1999 w 47899"/>
                    <a:gd name="connsiteY8" fmla="*/ 13314 h 36009"/>
                    <a:gd name="connsiteX9" fmla="*/ 28643 w 47899"/>
                    <a:gd name="connsiteY9" fmla="*/ 27478 h 36009"/>
                    <a:gd name="connsiteX10" fmla="*/ 27565 w 47899"/>
                    <a:gd name="connsiteY10" fmla="*/ 34199 h 36009"/>
                    <a:gd name="connsiteX11" fmla="*/ 29481 w 47899"/>
                    <a:gd name="connsiteY11" fmla="*/ 36060 h 36009"/>
                    <a:gd name="connsiteX12" fmla="*/ 39779 w 47899"/>
                    <a:gd name="connsiteY12" fmla="*/ 34739 h 36009"/>
                    <a:gd name="connsiteX13" fmla="*/ 50138 w 47899"/>
                    <a:gd name="connsiteY13" fmla="*/ 33419 h 36009"/>
                    <a:gd name="connsiteX14" fmla="*/ 50557 w 47899"/>
                    <a:gd name="connsiteY14" fmla="*/ 30538 h 36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899" h="36009">
                      <a:moveTo>
                        <a:pt x="50557" y="30538"/>
                      </a:moveTo>
                      <a:lnTo>
                        <a:pt x="42234" y="19316"/>
                      </a:lnTo>
                      <a:lnTo>
                        <a:pt x="33912" y="8093"/>
                      </a:lnTo>
                      <a:cubicBezTo>
                        <a:pt x="32894" y="6712"/>
                        <a:pt x="31936" y="6592"/>
                        <a:pt x="31756" y="7793"/>
                      </a:cubicBezTo>
                      <a:lnTo>
                        <a:pt x="30678" y="14514"/>
                      </a:lnTo>
                      <a:lnTo>
                        <a:pt x="4034" y="351"/>
                      </a:lnTo>
                      <a:cubicBezTo>
                        <a:pt x="2777" y="-309"/>
                        <a:pt x="1580" y="-9"/>
                        <a:pt x="1460" y="1011"/>
                      </a:cubicBezTo>
                      <a:lnTo>
                        <a:pt x="23" y="10253"/>
                      </a:lnTo>
                      <a:cubicBezTo>
                        <a:pt x="-157" y="11274"/>
                        <a:pt x="741" y="12654"/>
                        <a:pt x="1999" y="13314"/>
                      </a:cubicBezTo>
                      <a:lnTo>
                        <a:pt x="28643" y="27478"/>
                      </a:lnTo>
                      <a:lnTo>
                        <a:pt x="27565" y="34199"/>
                      </a:lnTo>
                      <a:cubicBezTo>
                        <a:pt x="27385" y="35400"/>
                        <a:pt x="28224" y="36240"/>
                        <a:pt x="29481" y="36060"/>
                      </a:cubicBezTo>
                      <a:lnTo>
                        <a:pt x="39779" y="34739"/>
                      </a:lnTo>
                      <a:lnTo>
                        <a:pt x="50138" y="33419"/>
                      </a:lnTo>
                      <a:cubicBezTo>
                        <a:pt x="51335" y="33119"/>
                        <a:pt x="51575" y="31859"/>
                        <a:pt x="50557" y="305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9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106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2A999E3B-06B0-4ED7-8513-BF0A4140050A}"/>
              </a:ext>
            </a:extLst>
          </p:cNvPr>
          <p:cNvSpPr txBox="1">
            <a:spLocks/>
          </p:cNvSpPr>
          <p:nvPr/>
        </p:nvSpPr>
        <p:spPr>
          <a:xfrm>
            <a:off x="928472" y="657701"/>
            <a:ext cx="8845447" cy="567463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  <a:latin typeface="+mn-lt"/>
                <a:ea typeface="Roboto Lt" pitchFamily="2" charset="0"/>
              </a:rPr>
              <a:t>Conciliação de Cartão Corporativo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B4650D3-B916-4498-9133-310FFE924D1E}"/>
              </a:ext>
            </a:extLst>
          </p:cNvPr>
          <p:cNvSpPr/>
          <p:nvPr/>
        </p:nvSpPr>
        <p:spPr>
          <a:xfrm>
            <a:off x="934132" y="1504286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a typeface="Roboto Bk" pitchFamily="2" charset="0"/>
              </a:rPr>
              <a:t>Automatização da conciliação de faturas de cartão.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70729D2-8C88-411C-85C0-1B0B57F15AE3}"/>
              </a:ext>
            </a:extLst>
          </p:cNvPr>
          <p:cNvSpPr/>
          <p:nvPr/>
        </p:nvSpPr>
        <p:spPr>
          <a:xfrm>
            <a:off x="928471" y="1900911"/>
            <a:ext cx="7391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sistema recebe dos bancos as faturas e cruza os gastos com as despesas lançadas pelos usuários. Economia de tempo, confiabilidade, mitigação de gastos indevidos.</a:t>
            </a: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2E8FCB46-0E34-4649-A317-4E55780C0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4189" y="3068447"/>
            <a:ext cx="1244952" cy="1039357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81A8EFD8-6796-47DA-B15E-3D5C97A9D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1288" y="1900911"/>
            <a:ext cx="810754" cy="810754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54720FA3-AA03-45A7-A423-3E5C90CFC5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74874" y="5555515"/>
            <a:ext cx="1543583" cy="402342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4066113-E89A-4186-843E-DE6E6CD92BE8}"/>
              </a:ext>
            </a:extLst>
          </p:cNvPr>
          <p:cNvGrpSpPr/>
          <p:nvPr/>
        </p:nvGrpSpPr>
        <p:grpSpPr>
          <a:xfrm>
            <a:off x="595925" y="3288696"/>
            <a:ext cx="7995253" cy="4603328"/>
            <a:chOff x="548660" y="3239323"/>
            <a:chExt cx="7995253" cy="4603328"/>
          </a:xfrm>
        </p:grpSpPr>
        <p:grpSp>
          <p:nvGrpSpPr>
            <p:cNvPr id="45" name="Gráfico 25">
              <a:extLst>
                <a:ext uri="{FF2B5EF4-FFF2-40B4-BE49-F238E27FC236}">
                  <a16:creationId xmlns:a16="http://schemas.microsoft.com/office/drawing/2014/main" id="{E292378E-F4B4-4B6C-95A2-44670E2E6A9C}"/>
                </a:ext>
              </a:extLst>
            </p:cNvPr>
            <p:cNvGrpSpPr/>
            <p:nvPr/>
          </p:nvGrpSpPr>
          <p:grpSpPr>
            <a:xfrm>
              <a:off x="548660" y="3239323"/>
              <a:ext cx="7995253" cy="4603328"/>
              <a:chOff x="548660" y="3350048"/>
              <a:chExt cx="7995253" cy="4603328"/>
            </a:xfrm>
            <a:solidFill>
              <a:schemeClr val="bg1"/>
            </a:solidFill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A6FDAD6E-CCEB-48F9-AA84-872DC65440B6}"/>
                  </a:ext>
                </a:extLst>
              </p:cNvPr>
              <p:cNvSpPr/>
              <p:nvPr/>
            </p:nvSpPr>
            <p:spPr>
              <a:xfrm>
                <a:off x="548660" y="3350048"/>
                <a:ext cx="7995253" cy="4603328"/>
              </a:xfrm>
              <a:custGeom>
                <a:avLst/>
                <a:gdLst>
                  <a:gd name="connsiteX0" fmla="*/ 7570937 w 7995253"/>
                  <a:gd name="connsiteY0" fmla="*/ 4606124 h 4603328"/>
                  <a:gd name="connsiteX1" fmla="*/ 428231 w 7995253"/>
                  <a:gd name="connsiteY1" fmla="*/ 4606124 h 4603328"/>
                  <a:gd name="connsiteX2" fmla="*/ 0 w 7995253"/>
                  <a:gd name="connsiteY2" fmla="*/ 4177893 h 4603328"/>
                  <a:gd name="connsiteX3" fmla="*/ 0 w 7995253"/>
                  <a:gd name="connsiteY3" fmla="*/ 428231 h 4603328"/>
                  <a:gd name="connsiteX4" fmla="*/ 428231 w 7995253"/>
                  <a:gd name="connsiteY4" fmla="*/ 0 h 4603328"/>
                  <a:gd name="connsiteX5" fmla="*/ 7570890 w 7995253"/>
                  <a:gd name="connsiteY5" fmla="*/ 0 h 4603328"/>
                  <a:gd name="connsiteX6" fmla="*/ 7999120 w 7995253"/>
                  <a:gd name="connsiteY6" fmla="*/ 428231 h 4603328"/>
                  <a:gd name="connsiteX7" fmla="*/ 7999120 w 7995253"/>
                  <a:gd name="connsiteY7" fmla="*/ 4177846 h 4603328"/>
                  <a:gd name="connsiteX8" fmla="*/ 7570937 w 7995253"/>
                  <a:gd name="connsiteY8" fmla="*/ 4606124 h 460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95253" h="4603328">
                    <a:moveTo>
                      <a:pt x="7570937" y="4606124"/>
                    </a:moveTo>
                    <a:lnTo>
                      <a:pt x="428231" y="4606124"/>
                    </a:lnTo>
                    <a:cubicBezTo>
                      <a:pt x="191728" y="4606124"/>
                      <a:pt x="0" y="4414396"/>
                      <a:pt x="0" y="4177893"/>
                    </a:cubicBezTo>
                    <a:lnTo>
                      <a:pt x="0" y="428231"/>
                    </a:lnTo>
                    <a:cubicBezTo>
                      <a:pt x="0" y="191728"/>
                      <a:pt x="191728" y="0"/>
                      <a:pt x="428231" y="0"/>
                    </a:cubicBezTo>
                    <a:lnTo>
                      <a:pt x="7570890" y="0"/>
                    </a:lnTo>
                    <a:cubicBezTo>
                      <a:pt x="7807393" y="0"/>
                      <a:pt x="7999120" y="191728"/>
                      <a:pt x="7999120" y="428231"/>
                    </a:cubicBezTo>
                    <a:lnTo>
                      <a:pt x="7999120" y="4177846"/>
                    </a:lnTo>
                    <a:cubicBezTo>
                      <a:pt x="7999167" y="4414350"/>
                      <a:pt x="7807439" y="4606124"/>
                      <a:pt x="7570937" y="4606124"/>
                    </a:cubicBezTo>
                    <a:close/>
                  </a:path>
                </a:pathLst>
              </a:custGeom>
              <a:grpFill/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9FDBF02-0850-4131-BC09-E90B0BA3087E}"/>
                  </a:ext>
                </a:extLst>
              </p:cNvPr>
              <p:cNvSpPr/>
              <p:nvPr/>
            </p:nvSpPr>
            <p:spPr>
              <a:xfrm>
                <a:off x="4448442" y="3442301"/>
                <a:ext cx="195688" cy="195688"/>
              </a:xfrm>
              <a:custGeom>
                <a:avLst/>
                <a:gdLst>
                  <a:gd name="connsiteX0" fmla="*/ 195967 w 195688"/>
                  <a:gd name="connsiteY0" fmla="*/ 97984 h 195688"/>
                  <a:gd name="connsiteX1" fmla="*/ 97984 w 195688"/>
                  <a:gd name="connsiteY1" fmla="*/ 195968 h 195688"/>
                  <a:gd name="connsiteX2" fmla="*/ 0 w 195688"/>
                  <a:gd name="connsiteY2" fmla="*/ 97984 h 195688"/>
                  <a:gd name="connsiteX3" fmla="*/ 97984 w 195688"/>
                  <a:gd name="connsiteY3" fmla="*/ 0 h 195688"/>
                  <a:gd name="connsiteX4" fmla="*/ 195967 w 195688"/>
                  <a:gd name="connsiteY4" fmla="*/ 97984 h 19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88" h="195688">
                    <a:moveTo>
                      <a:pt x="195967" y="97984"/>
                    </a:moveTo>
                    <a:cubicBezTo>
                      <a:pt x="195967" y="152099"/>
                      <a:pt x="152099" y="195968"/>
                      <a:pt x="97984" y="195968"/>
                    </a:cubicBezTo>
                    <a:cubicBezTo>
                      <a:pt x="43869" y="195968"/>
                      <a:pt x="0" y="152099"/>
                      <a:pt x="0" y="97984"/>
                    </a:cubicBezTo>
                    <a:cubicBezTo>
                      <a:pt x="0" y="43869"/>
                      <a:pt x="43869" y="0"/>
                      <a:pt x="97984" y="0"/>
                    </a:cubicBezTo>
                    <a:cubicBezTo>
                      <a:pt x="152099" y="0"/>
                      <a:pt x="195967" y="43869"/>
                      <a:pt x="195967" y="97984"/>
                    </a:cubicBezTo>
                    <a:close/>
                  </a:path>
                </a:pathLst>
              </a:custGeom>
              <a:solidFill>
                <a:srgbClr val="C7C7C7"/>
              </a:solidFill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pic>
          <p:nvPicPr>
            <p:cNvPr id="49" name="Imagem 48" descr="Tela de celular com publicação numa rede social&#10;&#10;Descrição gerada automaticamente">
              <a:extLst>
                <a:ext uri="{FF2B5EF4-FFF2-40B4-BE49-F238E27FC236}">
                  <a16:creationId xmlns:a16="http://schemas.microsoft.com/office/drawing/2014/main" id="{AC1EF9DA-C4BC-48B6-ABA7-C67FE57E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85" y="3634205"/>
              <a:ext cx="7452001" cy="3492557"/>
            </a:xfrm>
            <a:prstGeom prst="rect">
              <a:avLst/>
            </a:prstGeom>
          </p:spPr>
        </p:pic>
      </p:grpSp>
      <p:pic>
        <p:nvPicPr>
          <p:cNvPr id="53" name="Picture 2" descr="Santander Logo – Banco Santander Logo - PNG e Vetor - Download de Logo">
            <a:extLst>
              <a:ext uri="{FF2B5EF4-FFF2-40B4-BE49-F238E27FC236}">
                <a16:creationId xmlns:a16="http://schemas.microsoft.com/office/drawing/2014/main" id="{45FD6B42-61A7-436F-88B9-3BD51F1C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9514" y1="52907" x2="29514" y2="52907"/>
                        <a14:foregroundMark x1="36171" y1="56561" x2="36171" y2="56561"/>
                        <a14:foregroundMark x1="43886" y1="57309" x2="43886" y2="57309"/>
                        <a14:foregroundMark x1="51543" y1="54319" x2="51543" y2="54319"/>
                        <a14:foregroundMark x1="55743" y1="54319" x2="55743" y2="54319"/>
                        <a14:foregroundMark x1="63314" y1="54070" x2="63314" y2="54070"/>
                        <a14:foregroundMark x1="71286" y1="54070" x2="71286" y2="54070"/>
                        <a14:foregroundMark x1="79114" y1="58887" x2="79114" y2="58887"/>
                        <a14:foregroundMark x1="85514" y1="58472" x2="85514" y2="58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660" y="4415954"/>
            <a:ext cx="2461647" cy="84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4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2C42076-2827-4BAF-83D2-CD75466700AA}"/>
              </a:ext>
            </a:extLst>
          </p:cNvPr>
          <p:cNvGrpSpPr/>
          <p:nvPr/>
        </p:nvGrpSpPr>
        <p:grpSpPr>
          <a:xfrm>
            <a:off x="0" y="0"/>
            <a:ext cx="6281294" cy="6858000"/>
            <a:chOff x="0" y="0"/>
            <a:chExt cx="6400800" cy="6858000"/>
          </a:xfrm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BE6827EC-AEC8-4250-81D7-A0C5A825E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400800" cy="6858000"/>
            </a:xfrm>
            <a:prstGeom prst="rect">
              <a:avLst/>
            </a:prstGeom>
            <a:effectLst/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347D4964-A3E3-4E98-B23D-22B04FDF5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626" t="33724" r="36877" b="52887"/>
            <a:stretch/>
          </p:blipFill>
          <p:spPr>
            <a:xfrm>
              <a:off x="0" y="0"/>
              <a:ext cx="6400800" cy="6858000"/>
            </a:xfrm>
            <a:prstGeom prst="rect">
              <a:avLst/>
            </a:prstGeom>
          </p:spPr>
        </p:pic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50DECE92-5B47-4164-BC01-4B267E0401F4}"/>
              </a:ext>
            </a:extLst>
          </p:cNvPr>
          <p:cNvSpPr/>
          <p:nvPr/>
        </p:nvSpPr>
        <p:spPr>
          <a:xfrm>
            <a:off x="7186769" y="1829982"/>
            <a:ext cx="514093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Gastos do cartão integrados com o app;</a:t>
            </a: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Conciliação automática;</a:t>
            </a: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Controle de saldos e extratos;</a:t>
            </a: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Cartão pré-pago Mastercard.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453CC54-B04B-4312-B119-D9D9D8D73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1336" y="1956383"/>
            <a:ext cx="109728" cy="109728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8199182-1910-4681-9732-5860BEFABA73}"/>
              </a:ext>
            </a:extLst>
          </p:cNvPr>
          <p:cNvGrpSpPr/>
          <p:nvPr/>
        </p:nvGrpSpPr>
        <p:grpSpPr>
          <a:xfrm>
            <a:off x="6362069" y="4260977"/>
            <a:ext cx="5367339" cy="3355111"/>
            <a:chOff x="701060" y="3391723"/>
            <a:chExt cx="7995253" cy="49978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24" name="Gráfico 25">
              <a:extLst>
                <a:ext uri="{FF2B5EF4-FFF2-40B4-BE49-F238E27FC236}">
                  <a16:creationId xmlns:a16="http://schemas.microsoft.com/office/drawing/2014/main" id="{C4961897-6F29-476E-B13F-96AF7ED307A2}"/>
                </a:ext>
              </a:extLst>
            </p:cNvPr>
            <p:cNvGrpSpPr/>
            <p:nvPr/>
          </p:nvGrpSpPr>
          <p:grpSpPr>
            <a:xfrm>
              <a:off x="701060" y="3391723"/>
              <a:ext cx="7995253" cy="4603328"/>
              <a:chOff x="548660" y="3350048"/>
              <a:chExt cx="7995253" cy="4603328"/>
            </a:xfrm>
            <a:solidFill>
              <a:schemeClr val="bg1"/>
            </a:solidFill>
          </p:grpSpPr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977E29F8-090D-48EA-B84C-0CCCF154C12E}"/>
                  </a:ext>
                </a:extLst>
              </p:cNvPr>
              <p:cNvSpPr/>
              <p:nvPr/>
            </p:nvSpPr>
            <p:spPr>
              <a:xfrm>
                <a:off x="548660" y="3350048"/>
                <a:ext cx="7995253" cy="4603328"/>
              </a:xfrm>
              <a:custGeom>
                <a:avLst/>
                <a:gdLst>
                  <a:gd name="connsiteX0" fmla="*/ 7570937 w 7995253"/>
                  <a:gd name="connsiteY0" fmla="*/ 4606124 h 4603328"/>
                  <a:gd name="connsiteX1" fmla="*/ 428231 w 7995253"/>
                  <a:gd name="connsiteY1" fmla="*/ 4606124 h 4603328"/>
                  <a:gd name="connsiteX2" fmla="*/ 0 w 7995253"/>
                  <a:gd name="connsiteY2" fmla="*/ 4177893 h 4603328"/>
                  <a:gd name="connsiteX3" fmla="*/ 0 w 7995253"/>
                  <a:gd name="connsiteY3" fmla="*/ 428231 h 4603328"/>
                  <a:gd name="connsiteX4" fmla="*/ 428231 w 7995253"/>
                  <a:gd name="connsiteY4" fmla="*/ 0 h 4603328"/>
                  <a:gd name="connsiteX5" fmla="*/ 7570890 w 7995253"/>
                  <a:gd name="connsiteY5" fmla="*/ 0 h 4603328"/>
                  <a:gd name="connsiteX6" fmla="*/ 7999120 w 7995253"/>
                  <a:gd name="connsiteY6" fmla="*/ 428231 h 4603328"/>
                  <a:gd name="connsiteX7" fmla="*/ 7999120 w 7995253"/>
                  <a:gd name="connsiteY7" fmla="*/ 4177846 h 4603328"/>
                  <a:gd name="connsiteX8" fmla="*/ 7570937 w 7995253"/>
                  <a:gd name="connsiteY8" fmla="*/ 4606124 h 460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95253" h="4603328">
                    <a:moveTo>
                      <a:pt x="7570937" y="4606124"/>
                    </a:moveTo>
                    <a:lnTo>
                      <a:pt x="428231" y="4606124"/>
                    </a:lnTo>
                    <a:cubicBezTo>
                      <a:pt x="191728" y="4606124"/>
                      <a:pt x="0" y="4414396"/>
                      <a:pt x="0" y="4177893"/>
                    </a:cubicBezTo>
                    <a:lnTo>
                      <a:pt x="0" y="428231"/>
                    </a:lnTo>
                    <a:cubicBezTo>
                      <a:pt x="0" y="191728"/>
                      <a:pt x="191728" y="0"/>
                      <a:pt x="428231" y="0"/>
                    </a:cubicBezTo>
                    <a:lnTo>
                      <a:pt x="7570890" y="0"/>
                    </a:lnTo>
                    <a:cubicBezTo>
                      <a:pt x="7807393" y="0"/>
                      <a:pt x="7999120" y="191728"/>
                      <a:pt x="7999120" y="428231"/>
                    </a:cubicBezTo>
                    <a:lnTo>
                      <a:pt x="7999120" y="4177846"/>
                    </a:lnTo>
                    <a:cubicBezTo>
                      <a:pt x="7999167" y="4414350"/>
                      <a:pt x="7807439" y="4606124"/>
                      <a:pt x="7570937" y="4606124"/>
                    </a:cubicBezTo>
                    <a:close/>
                  </a:path>
                </a:pathLst>
              </a:custGeom>
              <a:grpFill/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175B55AF-1BC8-4759-880F-21A8DE9C91EE}"/>
                  </a:ext>
                </a:extLst>
              </p:cNvPr>
              <p:cNvSpPr/>
              <p:nvPr/>
            </p:nvSpPr>
            <p:spPr>
              <a:xfrm>
                <a:off x="4448442" y="3442301"/>
                <a:ext cx="195688" cy="195688"/>
              </a:xfrm>
              <a:custGeom>
                <a:avLst/>
                <a:gdLst>
                  <a:gd name="connsiteX0" fmla="*/ 195967 w 195688"/>
                  <a:gd name="connsiteY0" fmla="*/ 97984 h 195688"/>
                  <a:gd name="connsiteX1" fmla="*/ 97984 w 195688"/>
                  <a:gd name="connsiteY1" fmla="*/ 195968 h 195688"/>
                  <a:gd name="connsiteX2" fmla="*/ 0 w 195688"/>
                  <a:gd name="connsiteY2" fmla="*/ 97984 h 195688"/>
                  <a:gd name="connsiteX3" fmla="*/ 97984 w 195688"/>
                  <a:gd name="connsiteY3" fmla="*/ 0 h 195688"/>
                  <a:gd name="connsiteX4" fmla="*/ 195967 w 195688"/>
                  <a:gd name="connsiteY4" fmla="*/ 97984 h 19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88" h="195688">
                    <a:moveTo>
                      <a:pt x="195967" y="97984"/>
                    </a:moveTo>
                    <a:cubicBezTo>
                      <a:pt x="195967" y="152099"/>
                      <a:pt x="152099" y="195968"/>
                      <a:pt x="97984" y="195968"/>
                    </a:cubicBezTo>
                    <a:cubicBezTo>
                      <a:pt x="43869" y="195968"/>
                      <a:pt x="0" y="152099"/>
                      <a:pt x="0" y="97984"/>
                    </a:cubicBezTo>
                    <a:cubicBezTo>
                      <a:pt x="0" y="43869"/>
                      <a:pt x="43869" y="0"/>
                      <a:pt x="97984" y="0"/>
                    </a:cubicBezTo>
                    <a:cubicBezTo>
                      <a:pt x="152099" y="0"/>
                      <a:pt x="195967" y="43869"/>
                      <a:pt x="195967" y="97984"/>
                    </a:cubicBezTo>
                    <a:close/>
                  </a:path>
                </a:pathLst>
              </a:custGeom>
              <a:solidFill>
                <a:srgbClr val="C7C7C7"/>
              </a:solidFill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75135F42-0460-4213-85A8-7D21D8FFF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3601" y="3783990"/>
              <a:ext cx="7368874" cy="4605546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02B2804B-5A44-4CDA-9526-A0823F8CC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00" b="98996" l="9788" r="96900">
                        <a14:foregroundMark x1="51713" y1="26686" x2="51713" y2="26686"/>
                        <a14:foregroundMark x1="43067" y1="17934" x2="43067" y2="17934"/>
                        <a14:foregroundMark x1="40783" y1="42181" x2="40783" y2="42181"/>
                        <a14:foregroundMark x1="52202" y1="49067" x2="52855" y2="50215"/>
                        <a14:foregroundMark x1="67047" y1="58824" x2="67047" y2="58824"/>
                        <a14:foregroundMark x1="61011" y1="81062" x2="61011" y2="81062"/>
                        <a14:foregroundMark x1="43556" y1="81636" x2="43556" y2="81636"/>
                        <a14:foregroundMark x1="28874" y1="73601" x2="28874" y2="73601"/>
                        <a14:foregroundMark x1="43719" y1="47346" x2="24144" y2="32999"/>
                        <a14:foregroundMark x1="24144" y1="32999" x2="34747" y2="11478"/>
                        <a14:foregroundMark x1="34747" y1="11478" x2="48287" y2="14921"/>
                        <a14:foregroundMark x1="48287" y1="14921" x2="52202" y2="17073"/>
                        <a14:foregroundMark x1="88744" y1="18795" x2="84829" y2="29125"/>
                        <a14:foregroundMark x1="94454" y1="21234" x2="94454" y2="21234"/>
                        <a14:foregroundMark x1="33605" y1="6600" x2="33605" y2="6600"/>
                        <a14:foregroundMark x1="41272" y1="69297" x2="41272" y2="69297"/>
                        <a14:foregroundMark x1="68026" y1="75323" x2="55139" y2="79627"/>
                        <a14:foregroundMark x1="55139" y1="79627" x2="42577" y2="78192"/>
                        <a14:foregroundMark x1="42577" y1="78192" x2="40294" y2="66571"/>
                        <a14:foregroundMark x1="40294" y1="66571" x2="55791" y2="66141"/>
                        <a14:foregroundMark x1="55791" y1="66141" x2="47635" y2="69727"/>
                        <a14:foregroundMark x1="35073" y1="55093" x2="23165" y2="62267"/>
                        <a14:foregroundMark x1="23165" y1="62267" x2="22349" y2="74892"/>
                        <a14:foregroundMark x1="22349" y1="74892" x2="29038" y2="83931"/>
                        <a14:foregroundMark x1="29038" y1="83931" x2="43556" y2="89670"/>
                        <a14:foregroundMark x1="43556" y1="89670" x2="55954" y2="90244"/>
                        <a14:foregroundMark x1="55954" y1="90244" x2="81403" y2="82783"/>
                        <a14:foregroundMark x1="81403" y1="82783" x2="83361" y2="76040"/>
                        <a14:foregroundMark x1="31648" y1="55093" x2="19576" y2="54950"/>
                        <a14:foregroundMark x1="25449" y1="91966" x2="38662" y2="95122"/>
                        <a14:foregroundMark x1="38662" y1="95122" x2="43230" y2="94118"/>
                        <a14:foregroundMark x1="95432" y1="82066" x2="95432" y2="82066"/>
                        <a14:foregroundMark x1="75856" y1="53802" x2="75856" y2="53802"/>
                        <a14:foregroundMark x1="76183" y1="57532" x2="76183" y2="57532"/>
                        <a14:foregroundMark x1="74878" y1="63702" x2="74878" y2="63702"/>
                        <a14:foregroundMark x1="76346" y1="57389" x2="75367" y2="63415"/>
                        <a14:foregroundMark x1="34095" y1="22525" x2="34584" y2="30416"/>
                        <a14:foregroundMark x1="38989" y1="21951" x2="35073" y2="23242"/>
                        <a14:foregroundMark x1="38010" y1="21664" x2="34095" y2="29125"/>
                        <a14:foregroundMark x1="31648" y1="24964" x2="34584" y2="19656"/>
                        <a14:foregroundMark x1="89560" y1="78623" x2="89560" y2="78623"/>
                        <a14:foregroundMark x1="26427" y1="98709" x2="26427" y2="98709"/>
                        <a14:foregroundMark x1="19086" y1="72166" x2="19086" y2="68580"/>
                        <a14:foregroundMark x1="17945" y1="72166" x2="17945" y2="70875"/>
                        <a14:foregroundMark x1="17945" y1="70588" x2="17945" y2="65567"/>
                        <a14:foregroundMark x1="17781" y1="69727" x2="17781" y2="61836"/>
                        <a14:foregroundMark x1="95922" y1="20086" x2="95922" y2="20086"/>
                        <a14:foregroundMark x1="96574" y1="81205" x2="96574" y2="81205"/>
                        <a14:foregroundMark x1="17129" y1="68867" x2="15824" y2="57532"/>
                        <a14:foregroundMark x1="16966" y1="65136" x2="15498" y2="56815"/>
                        <a14:foregroundMark x1="16150" y1="63415" x2="15661" y2="57245"/>
                        <a14:foregroundMark x1="15334" y1="58393" x2="15334" y2="56815"/>
                        <a14:foregroundMark x1="15334" y1="58967" x2="15008" y2="56528"/>
                        <a14:foregroundMark x1="15008" y1="56241" x2="16476" y2="55524"/>
                        <a14:foregroundMark x1="15171" y1="56241" x2="15171" y2="55811"/>
                        <a14:foregroundMark x1="41436" y1="95983" x2="32149" y2="97514"/>
                        <a14:foregroundMark x1="38173" y1="96987" x2="38173" y2="96987"/>
                        <a14:foregroundMark x1="36378" y1="97131" x2="36378" y2="97131"/>
                        <a14:foregroundMark x1="34747" y1="97561" x2="34747" y2="97561"/>
                        <a14:foregroundMark x1="32953" y1="98135" x2="32953" y2="98135"/>
                        <a14:foregroundMark x1="33605" y1="97848" x2="39152" y2="96126"/>
                        <a14:foregroundMark x1="44209" y1="56958" x2="42904" y2="56958"/>
                        <a14:foregroundMark x1="44698" y1="56958" x2="43067" y2="56958"/>
                        <a14:foregroundMark x1="44372" y1="57245" x2="43067" y2="57102"/>
                        <a14:foregroundMark x1="44535" y1="57102" x2="44535" y2="57102"/>
                        <a14:foregroundMark x1="44046" y1="56958" x2="44046" y2="56958"/>
                        <a14:foregroundMark x1="38499" y1="58250" x2="38499" y2="58250"/>
                        <a14:foregroundMark x1="37520" y1="58393" x2="37520" y2="58393"/>
                        <a14:foregroundMark x1="36705" y1="58393" x2="40457" y2="57676"/>
                        <a14:foregroundMark x1="38989" y1="56241" x2="37031" y2="50072"/>
                        <a14:foregroundMark x1="30669" y1="41894" x2="41436" y2="46915"/>
                        <a14:foregroundMark x1="41272" y1="47059" x2="41272" y2="47059"/>
                        <a14:foregroundMark x1="41272" y1="47059" x2="41272" y2="47059"/>
                        <a14:foregroundMark x1="41272" y1="47059" x2="41762" y2="47489"/>
                        <a14:foregroundMark x1="39315" y1="58250" x2="36215" y2="58106"/>
                        <a14:foregroundMark x1="39478" y1="78192" x2="39478" y2="78192"/>
                        <a14:foregroundMark x1="37357" y1="96987" x2="35237" y2="96844"/>
                        <a14:foregroundMark x1="31811" y1="98135" x2="31811" y2="98135"/>
                        <a14:foregroundMark x1="30506" y1="98565" x2="30506" y2="98565"/>
                        <a14:foregroundMark x1="29364" y1="98709" x2="29364" y2="98709"/>
                        <a14:foregroundMark x1="28222" y1="98852" x2="28222" y2="98852"/>
                        <a14:foregroundMark x1="27080" y1="98996" x2="27080" y2="98996"/>
                        <a14:foregroundMark x1="26427" y1="98996" x2="26427" y2="98996"/>
                        <a14:foregroundMark x1="35073" y1="97418" x2="36052" y2="96987"/>
                        <a14:foregroundMark x1="38010" y1="96987" x2="38010" y2="96987"/>
                        <a14:foregroundMark x1="38662" y1="96844" x2="38662" y2="96844"/>
                        <a14:foregroundMark x1="35563" y1="97561" x2="35563" y2="97561"/>
                        <a14:foregroundMark x1="36378" y1="97274" x2="36378" y2="97274"/>
                        <a14:foregroundMark x1="37194" y1="97131" x2="37194" y2="97131"/>
                        <a14:foregroundMark x1="64274" y1="52511" x2="64006" y2="52554"/>
                        <a14:foregroundMark x1="72594" y1="52511" x2="72594" y2="52511"/>
                        <a14:foregroundMark x1="76020" y1="52367" x2="76020" y2="52367"/>
                        <a14:foregroundMark x1="65090" y1="52080" x2="64382" y2="52175"/>
                        <a14:foregroundMark x1="62372" y1="54202" x2="65253" y2="56385"/>
                        <a14:foregroundMark x1="54649" y1="48350" x2="58347" y2="51152"/>
                        <a14:foregroundMark x1="65253" y1="56385" x2="65905" y2="57676"/>
                        <a14:foregroundMark x1="64437" y1="58537" x2="49429" y2="51793"/>
                        <a14:foregroundMark x1="59054" y1="53515" x2="62153" y2="52798"/>
                        <a14:foregroundMark x1="62153" y1="52798" x2="55628" y2="51937"/>
                        <a14:foregroundMark x1="73736" y1="52654" x2="73736" y2="52654"/>
                        <a14:foregroundMark x1="62643" y1="52941" x2="63785" y2="51363"/>
                        <a14:foregroundMark x1="63948" y1="52367" x2="62153" y2="52367"/>
                        <a14:foregroundMark x1="63295" y1="52941" x2="64274" y2="49785"/>
                        <a14:foregroundMark x1="15661" y1="60402" x2="15661" y2="59397"/>
                        <a14:foregroundMark x1="91028" y1="85366" x2="91028" y2="85366"/>
                        <a14:foregroundMark x1="91843" y1="85366" x2="91843" y2="85366"/>
                        <a14:foregroundMark x1="92333" y1="85509" x2="92333" y2="85509"/>
                        <a14:foregroundMark x1="92659" y1="85222" x2="95595" y2="84218"/>
                        <a14:foregroundMark x1="94127" y1="84935" x2="94127" y2="84935"/>
                        <a14:foregroundMark x1="93148" y1="85366" x2="93148" y2="85366"/>
                        <a14:foregroundMark x1="93801" y1="85079" x2="93801" y2="85079"/>
                        <a14:foregroundMark x1="94617" y1="84935" x2="94617" y2="84935"/>
                        <a14:foregroundMark x1="95432" y1="84648" x2="95432" y2="84648"/>
                        <a14:foregroundMark x1="95922" y1="84648" x2="95922" y2="84648"/>
                        <a14:foregroundMark x1="96411" y1="84362" x2="96411" y2="84362"/>
                        <a14:backgroundMark x1="33442" y1="99139" x2="31158" y2="99426"/>
                        <a14:backgroundMark x1="28385" y1="99713" x2="28385" y2="99713"/>
                        <a14:backgroundMark x1="24959" y1="99713" x2="24959" y2="99713"/>
                        <a14:backgroundMark x1="26427" y1="99713" x2="26427" y2="99713"/>
                        <a14:backgroundMark x1="33279" y1="98422" x2="33279" y2="98422"/>
                        <a14:backgroundMark x1="33116" y1="98422" x2="33116" y2="98422"/>
                        <a14:backgroundMark x1="94637" y1="85855" x2="96900" y2="8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95019">
            <a:off x="3467581" y="1036637"/>
            <a:ext cx="3284669" cy="373477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5398645-244F-4E22-82C0-6B3E9CB25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8720" y="2426980"/>
            <a:ext cx="109728" cy="109728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6E5497CC-AC5E-4B72-BF49-6F7A334BF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8720" y="2933319"/>
            <a:ext cx="109728" cy="10972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11DEE28-F7DD-439B-8099-DCBD0E639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8720" y="3410910"/>
            <a:ext cx="109728" cy="109728"/>
          </a:xfrm>
          <a:prstGeom prst="rect">
            <a:avLst/>
          </a:prstGeom>
        </p:spPr>
      </p:pic>
      <p:sp>
        <p:nvSpPr>
          <p:cNvPr id="33" name="Título 2">
            <a:extLst>
              <a:ext uri="{FF2B5EF4-FFF2-40B4-BE49-F238E27FC236}">
                <a16:creationId xmlns:a16="http://schemas.microsoft.com/office/drawing/2014/main" id="{457F1AA1-B47A-45D0-BC70-85ED61DB4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6088" y="494520"/>
            <a:ext cx="4810125" cy="879292"/>
          </a:xfrm>
        </p:spPr>
        <p:txBody>
          <a:bodyPr/>
          <a:lstStyle/>
          <a:p>
            <a:pPr algn="l"/>
            <a:r>
              <a:rPr lang="pt-BR" sz="4000" dirty="0">
                <a:solidFill>
                  <a:schemeClr val="accent1"/>
                </a:solidFill>
              </a:rPr>
              <a:t>Cartão de crédito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A7DE03E-D177-4A6F-875B-1B8CA310DC99}"/>
              </a:ext>
            </a:extLst>
          </p:cNvPr>
          <p:cNvGrpSpPr/>
          <p:nvPr/>
        </p:nvGrpSpPr>
        <p:grpSpPr>
          <a:xfrm>
            <a:off x="962693" y="934166"/>
            <a:ext cx="2589710" cy="5288707"/>
            <a:chOff x="962693" y="934166"/>
            <a:chExt cx="2589710" cy="5288707"/>
          </a:xfrm>
          <a:effectLst>
            <a:outerShdw blurRad="381000" dist="114300" dir="2700000" algn="ctr" rotWithShape="0">
              <a:srgbClr val="000000">
                <a:alpha val="40000"/>
              </a:srgbClr>
            </a:outerShdw>
          </a:effectLst>
        </p:grpSpPr>
        <p:pic>
          <p:nvPicPr>
            <p:cNvPr id="6" name="Imagem 5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619E8B25-7FBC-42D1-B18D-566E07FC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25" y="1056640"/>
              <a:ext cx="2327448" cy="5037183"/>
            </a:xfrm>
            <a:prstGeom prst="rect">
              <a:avLst/>
            </a:prstGeom>
          </p:spPr>
        </p:pic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B2D6769A-AC29-422E-B40B-2235401D9C43}"/>
                </a:ext>
              </a:extLst>
            </p:cNvPr>
            <p:cNvSpPr/>
            <p:nvPr/>
          </p:nvSpPr>
          <p:spPr>
            <a:xfrm>
              <a:off x="962693" y="934166"/>
              <a:ext cx="2589710" cy="5288707"/>
            </a:xfrm>
            <a:custGeom>
              <a:avLst/>
              <a:gdLst>
                <a:gd name="connsiteX0" fmla="*/ 1900434 w 2203716"/>
                <a:gd name="connsiteY0" fmla="*/ 0 h 4514083"/>
                <a:gd name="connsiteX1" fmla="*/ 307794 w 2203716"/>
                <a:gd name="connsiteY1" fmla="*/ 0 h 4514083"/>
                <a:gd name="connsiteX2" fmla="*/ 0 w 2203716"/>
                <a:gd name="connsiteY2" fmla="*/ 307642 h 4514083"/>
                <a:gd name="connsiteX3" fmla="*/ 0 w 2203716"/>
                <a:gd name="connsiteY3" fmla="*/ 4207271 h 4514083"/>
                <a:gd name="connsiteX4" fmla="*/ 307794 w 2203716"/>
                <a:gd name="connsiteY4" fmla="*/ 4514912 h 4514083"/>
                <a:gd name="connsiteX5" fmla="*/ 1900434 w 2203716"/>
                <a:gd name="connsiteY5" fmla="*/ 4514912 h 4514083"/>
                <a:gd name="connsiteX6" fmla="*/ 2208228 w 2203716"/>
                <a:gd name="connsiteY6" fmla="*/ 4207271 h 4514083"/>
                <a:gd name="connsiteX7" fmla="*/ 2208228 w 2203716"/>
                <a:gd name="connsiteY7" fmla="*/ 307642 h 4514083"/>
                <a:gd name="connsiteX8" fmla="*/ 1900434 w 2203716"/>
                <a:gd name="connsiteY8" fmla="*/ 0 h 4514083"/>
                <a:gd name="connsiteX9" fmla="*/ 2085131 w 2203716"/>
                <a:gd name="connsiteY9" fmla="*/ 4168194 h 4514083"/>
                <a:gd name="connsiteX10" fmla="*/ 1886537 w 2203716"/>
                <a:gd name="connsiteY10" fmla="*/ 4366689 h 4514083"/>
                <a:gd name="connsiteX11" fmla="*/ 321691 w 2203716"/>
                <a:gd name="connsiteY11" fmla="*/ 4366689 h 4514083"/>
                <a:gd name="connsiteX12" fmla="*/ 123097 w 2203716"/>
                <a:gd name="connsiteY12" fmla="*/ 4168194 h 4514083"/>
                <a:gd name="connsiteX13" fmla="*/ 123097 w 2203716"/>
                <a:gd name="connsiteY13" fmla="*/ 301682 h 4514083"/>
                <a:gd name="connsiteX14" fmla="*/ 321691 w 2203716"/>
                <a:gd name="connsiteY14" fmla="*/ 103186 h 4514083"/>
                <a:gd name="connsiteX15" fmla="*/ 561974 w 2203716"/>
                <a:gd name="connsiteY15" fmla="*/ 103186 h 4514083"/>
                <a:gd name="connsiteX16" fmla="*/ 561974 w 2203716"/>
                <a:gd name="connsiteY16" fmla="*/ 150815 h 4514083"/>
                <a:gd name="connsiteX17" fmla="*/ 677137 w 2203716"/>
                <a:gd name="connsiteY17" fmla="*/ 265921 h 4514083"/>
                <a:gd name="connsiteX18" fmla="*/ 1531091 w 2203716"/>
                <a:gd name="connsiteY18" fmla="*/ 265921 h 4514083"/>
                <a:gd name="connsiteX19" fmla="*/ 1646254 w 2203716"/>
                <a:gd name="connsiteY19" fmla="*/ 150815 h 4514083"/>
                <a:gd name="connsiteX20" fmla="*/ 1646254 w 2203716"/>
                <a:gd name="connsiteY20" fmla="*/ 103186 h 4514083"/>
                <a:gd name="connsiteX21" fmla="*/ 1886537 w 2203716"/>
                <a:gd name="connsiteY21" fmla="*/ 103186 h 4514083"/>
                <a:gd name="connsiteX22" fmla="*/ 2085131 w 2203716"/>
                <a:gd name="connsiteY22" fmla="*/ 301682 h 4514083"/>
                <a:gd name="connsiteX23" fmla="*/ 2085131 w 2203716"/>
                <a:gd name="connsiteY23" fmla="*/ 4168194 h 451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03716" h="4514083">
                  <a:moveTo>
                    <a:pt x="1900434" y="0"/>
                  </a:moveTo>
                  <a:lnTo>
                    <a:pt x="307794" y="0"/>
                  </a:lnTo>
                  <a:cubicBezTo>
                    <a:pt x="137823" y="0"/>
                    <a:pt x="0" y="137755"/>
                    <a:pt x="0" y="307642"/>
                  </a:cubicBezTo>
                  <a:lnTo>
                    <a:pt x="0" y="4207271"/>
                  </a:lnTo>
                  <a:cubicBezTo>
                    <a:pt x="0" y="4377158"/>
                    <a:pt x="137823" y="4514912"/>
                    <a:pt x="307794" y="4514912"/>
                  </a:cubicBezTo>
                  <a:lnTo>
                    <a:pt x="1900434" y="4514912"/>
                  </a:lnTo>
                  <a:cubicBezTo>
                    <a:pt x="2070405" y="4514912"/>
                    <a:pt x="2208228" y="4377158"/>
                    <a:pt x="2208228" y="4207271"/>
                  </a:cubicBezTo>
                  <a:lnTo>
                    <a:pt x="2208228" y="307642"/>
                  </a:lnTo>
                  <a:cubicBezTo>
                    <a:pt x="2208228" y="137755"/>
                    <a:pt x="2070457" y="0"/>
                    <a:pt x="1900434" y="0"/>
                  </a:cubicBezTo>
                  <a:close/>
                  <a:moveTo>
                    <a:pt x="2085131" y="4168194"/>
                  </a:moveTo>
                  <a:cubicBezTo>
                    <a:pt x="2085131" y="4277806"/>
                    <a:pt x="1996205" y="4366689"/>
                    <a:pt x="1886537" y="4366689"/>
                  </a:cubicBezTo>
                  <a:lnTo>
                    <a:pt x="321691" y="4366689"/>
                  </a:lnTo>
                  <a:cubicBezTo>
                    <a:pt x="212023" y="4366689"/>
                    <a:pt x="123097" y="4277806"/>
                    <a:pt x="123097" y="4168194"/>
                  </a:cubicBezTo>
                  <a:lnTo>
                    <a:pt x="123097" y="301682"/>
                  </a:lnTo>
                  <a:cubicBezTo>
                    <a:pt x="123097" y="192069"/>
                    <a:pt x="212023" y="103186"/>
                    <a:pt x="321691" y="103186"/>
                  </a:cubicBezTo>
                  <a:lnTo>
                    <a:pt x="561974" y="103186"/>
                  </a:lnTo>
                  <a:lnTo>
                    <a:pt x="561974" y="150815"/>
                  </a:lnTo>
                  <a:cubicBezTo>
                    <a:pt x="561974" y="214406"/>
                    <a:pt x="613515" y="265921"/>
                    <a:pt x="677137" y="265921"/>
                  </a:cubicBezTo>
                  <a:lnTo>
                    <a:pt x="1531091" y="265921"/>
                  </a:lnTo>
                  <a:cubicBezTo>
                    <a:pt x="1594713" y="265921"/>
                    <a:pt x="1646254" y="214406"/>
                    <a:pt x="1646254" y="150815"/>
                  </a:cubicBezTo>
                  <a:lnTo>
                    <a:pt x="1646254" y="103186"/>
                  </a:lnTo>
                  <a:lnTo>
                    <a:pt x="1886537" y="103186"/>
                  </a:lnTo>
                  <a:cubicBezTo>
                    <a:pt x="1996205" y="103186"/>
                    <a:pt x="2085131" y="192069"/>
                    <a:pt x="2085131" y="301682"/>
                  </a:cubicBezTo>
                  <a:lnTo>
                    <a:pt x="2085131" y="4168194"/>
                  </a:lnTo>
                  <a:close/>
                </a:path>
              </a:pathLst>
            </a:custGeom>
            <a:solidFill>
              <a:srgbClr val="FFFFFF"/>
            </a:solidFill>
            <a:ln w="5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714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292101A2-900D-4736-A0C2-7DBE0C2E48C8}"/>
              </a:ext>
            </a:extLst>
          </p:cNvPr>
          <p:cNvSpPr txBox="1">
            <a:spLocks/>
          </p:cNvSpPr>
          <p:nvPr/>
        </p:nvSpPr>
        <p:spPr>
          <a:xfrm>
            <a:off x="975127" y="1102423"/>
            <a:ext cx="7371969" cy="567463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Fácil controle do usuário do cartão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D2AC99-ECFA-4C85-9F77-B967D3AAC3EC}"/>
              </a:ext>
            </a:extLst>
          </p:cNvPr>
          <p:cNvSpPr/>
          <p:nvPr/>
        </p:nvSpPr>
        <p:spPr>
          <a:xfrm>
            <a:off x="934132" y="1647161"/>
            <a:ext cx="7615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Bk" pitchFamily="2" charset="0"/>
                <a:cs typeface="Segoe UI" panose="020B0502040204020203" pitchFamily="34" charset="0"/>
              </a:rPr>
              <a:t>Interfaces WEB e Mobile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0F38D2D-3FDA-4BAF-B737-D9ED10AE8EBE}"/>
              </a:ext>
            </a:extLst>
          </p:cNvPr>
          <p:cNvSpPr/>
          <p:nvPr/>
        </p:nvSpPr>
        <p:spPr>
          <a:xfrm>
            <a:off x="928471" y="2043786"/>
            <a:ext cx="7615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Controles e permissões do cartão (com travas para o que está bloqueado pelo administrador)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Extrato completo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 filtros e 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solicitação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 saldo.</a:t>
            </a:r>
            <a:endParaRPr kumimoji="0" lang="pt-BR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8072138-C826-418D-98A3-68E1499C79F0}"/>
              </a:ext>
            </a:extLst>
          </p:cNvPr>
          <p:cNvGrpSpPr/>
          <p:nvPr/>
        </p:nvGrpSpPr>
        <p:grpSpPr>
          <a:xfrm>
            <a:off x="8923723" y="1189603"/>
            <a:ext cx="2899147" cy="5603427"/>
            <a:chOff x="1800158" y="1725620"/>
            <a:chExt cx="2622396" cy="506852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1A126D7-E237-4D11-961A-D0D5C08C7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158" y="1725620"/>
              <a:ext cx="2622396" cy="506852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A8D4D36-11A6-450E-BE60-F2BEFC2DC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1120" y="2083845"/>
              <a:ext cx="2448000" cy="4351998"/>
            </a:xfrm>
            <a:prstGeom prst="rect">
              <a:avLst/>
            </a:prstGeom>
          </p:spPr>
        </p:pic>
      </p:grpSp>
      <p:grpSp>
        <p:nvGrpSpPr>
          <p:cNvPr id="23" name="Gráfico 25">
            <a:extLst>
              <a:ext uri="{FF2B5EF4-FFF2-40B4-BE49-F238E27FC236}">
                <a16:creationId xmlns:a16="http://schemas.microsoft.com/office/drawing/2014/main" id="{820EC159-4F85-47F0-BEC2-FDC67018BC01}"/>
              </a:ext>
            </a:extLst>
          </p:cNvPr>
          <p:cNvGrpSpPr/>
          <p:nvPr/>
        </p:nvGrpSpPr>
        <p:grpSpPr>
          <a:xfrm>
            <a:off x="548660" y="2858323"/>
            <a:ext cx="7995253" cy="4603328"/>
            <a:chOff x="548660" y="3350048"/>
            <a:chExt cx="7995253" cy="4603328"/>
          </a:xfrm>
          <a:solidFill>
            <a:schemeClr val="bg1"/>
          </a:solidFill>
        </p:grpSpPr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173629E-7A84-49B1-A965-DB7C54DA068E}"/>
                </a:ext>
              </a:extLst>
            </p:cNvPr>
            <p:cNvSpPr/>
            <p:nvPr/>
          </p:nvSpPr>
          <p:spPr>
            <a:xfrm>
              <a:off x="548660" y="3350048"/>
              <a:ext cx="7995253" cy="4603328"/>
            </a:xfrm>
            <a:custGeom>
              <a:avLst/>
              <a:gdLst>
                <a:gd name="connsiteX0" fmla="*/ 7570937 w 7995253"/>
                <a:gd name="connsiteY0" fmla="*/ 4606124 h 4603328"/>
                <a:gd name="connsiteX1" fmla="*/ 428231 w 7995253"/>
                <a:gd name="connsiteY1" fmla="*/ 4606124 h 4603328"/>
                <a:gd name="connsiteX2" fmla="*/ 0 w 7995253"/>
                <a:gd name="connsiteY2" fmla="*/ 4177893 h 4603328"/>
                <a:gd name="connsiteX3" fmla="*/ 0 w 7995253"/>
                <a:gd name="connsiteY3" fmla="*/ 428231 h 4603328"/>
                <a:gd name="connsiteX4" fmla="*/ 428231 w 7995253"/>
                <a:gd name="connsiteY4" fmla="*/ 0 h 4603328"/>
                <a:gd name="connsiteX5" fmla="*/ 7570890 w 7995253"/>
                <a:gd name="connsiteY5" fmla="*/ 0 h 4603328"/>
                <a:gd name="connsiteX6" fmla="*/ 7999120 w 7995253"/>
                <a:gd name="connsiteY6" fmla="*/ 428231 h 4603328"/>
                <a:gd name="connsiteX7" fmla="*/ 7999120 w 7995253"/>
                <a:gd name="connsiteY7" fmla="*/ 4177846 h 4603328"/>
                <a:gd name="connsiteX8" fmla="*/ 7570937 w 7995253"/>
                <a:gd name="connsiteY8" fmla="*/ 4606124 h 460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95253" h="4603328">
                  <a:moveTo>
                    <a:pt x="7570937" y="4606124"/>
                  </a:moveTo>
                  <a:lnTo>
                    <a:pt x="428231" y="4606124"/>
                  </a:lnTo>
                  <a:cubicBezTo>
                    <a:pt x="191728" y="4606124"/>
                    <a:pt x="0" y="4414396"/>
                    <a:pt x="0" y="4177893"/>
                  </a:cubicBezTo>
                  <a:lnTo>
                    <a:pt x="0" y="428231"/>
                  </a:lnTo>
                  <a:cubicBezTo>
                    <a:pt x="0" y="191728"/>
                    <a:pt x="191728" y="0"/>
                    <a:pt x="428231" y="0"/>
                  </a:cubicBezTo>
                  <a:lnTo>
                    <a:pt x="7570890" y="0"/>
                  </a:lnTo>
                  <a:cubicBezTo>
                    <a:pt x="7807393" y="0"/>
                    <a:pt x="7999120" y="191728"/>
                    <a:pt x="7999120" y="428231"/>
                  </a:cubicBezTo>
                  <a:lnTo>
                    <a:pt x="7999120" y="4177846"/>
                  </a:lnTo>
                  <a:cubicBezTo>
                    <a:pt x="7999167" y="4414350"/>
                    <a:pt x="7807439" y="4606124"/>
                    <a:pt x="7570937" y="4606124"/>
                  </a:cubicBezTo>
                  <a:close/>
                </a:path>
              </a:pathLst>
            </a:custGeom>
            <a:grpFill/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D331345F-59C7-4D04-B4CE-3982FD59C4C6}"/>
                </a:ext>
              </a:extLst>
            </p:cNvPr>
            <p:cNvSpPr/>
            <p:nvPr/>
          </p:nvSpPr>
          <p:spPr>
            <a:xfrm>
              <a:off x="4448442" y="3442301"/>
              <a:ext cx="195688" cy="195688"/>
            </a:xfrm>
            <a:custGeom>
              <a:avLst/>
              <a:gdLst>
                <a:gd name="connsiteX0" fmla="*/ 195967 w 195688"/>
                <a:gd name="connsiteY0" fmla="*/ 97984 h 195688"/>
                <a:gd name="connsiteX1" fmla="*/ 97984 w 195688"/>
                <a:gd name="connsiteY1" fmla="*/ 195968 h 195688"/>
                <a:gd name="connsiteX2" fmla="*/ 0 w 195688"/>
                <a:gd name="connsiteY2" fmla="*/ 97984 h 195688"/>
                <a:gd name="connsiteX3" fmla="*/ 97984 w 195688"/>
                <a:gd name="connsiteY3" fmla="*/ 0 h 195688"/>
                <a:gd name="connsiteX4" fmla="*/ 195967 w 195688"/>
                <a:gd name="connsiteY4" fmla="*/ 97984 h 19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88" h="195688">
                  <a:moveTo>
                    <a:pt x="195967" y="97984"/>
                  </a:moveTo>
                  <a:cubicBezTo>
                    <a:pt x="195967" y="152099"/>
                    <a:pt x="152099" y="195968"/>
                    <a:pt x="97984" y="195968"/>
                  </a:cubicBezTo>
                  <a:cubicBezTo>
                    <a:pt x="43869" y="195968"/>
                    <a:pt x="0" y="152099"/>
                    <a:pt x="0" y="97984"/>
                  </a:cubicBezTo>
                  <a:cubicBezTo>
                    <a:pt x="0" y="43869"/>
                    <a:pt x="43869" y="0"/>
                    <a:pt x="97984" y="0"/>
                  </a:cubicBezTo>
                  <a:cubicBezTo>
                    <a:pt x="152099" y="0"/>
                    <a:pt x="195967" y="43869"/>
                    <a:pt x="195967" y="97984"/>
                  </a:cubicBezTo>
                  <a:close/>
                </a:path>
              </a:pathLst>
            </a:custGeom>
            <a:solidFill>
              <a:srgbClr val="C7C7C7"/>
            </a:solidFill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69370CB-A59C-47A3-B98B-C0B3431241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08" b="4489"/>
          <a:stretch/>
        </p:blipFill>
        <p:spPr>
          <a:xfrm>
            <a:off x="975127" y="3240365"/>
            <a:ext cx="7214400" cy="35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0BD187F9-DF48-40AB-B8B3-10E6F36082B6}"/>
              </a:ext>
            </a:extLst>
          </p:cNvPr>
          <p:cNvSpPr txBox="1">
            <a:spLocks/>
          </p:cNvSpPr>
          <p:nvPr/>
        </p:nvSpPr>
        <p:spPr>
          <a:xfrm>
            <a:off x="1228551" y="686066"/>
            <a:ext cx="4903173" cy="567463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Solicitação de saldo</a:t>
            </a:r>
          </a:p>
          <a:p>
            <a:pPr marL="0" marR="0" lvl="0" indent="0" algn="r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1" i="0" u="none" strike="noStrike" kern="1200" cap="none" spc="0" normalizeH="0" baseline="0" noProof="0">
              <a:ln>
                <a:noFill/>
              </a:ln>
              <a:solidFill>
                <a:srgbClr val="3FC4E0"/>
              </a:solidFill>
              <a:effectLst/>
              <a:uLnTx/>
              <a:uFillTx/>
              <a:latin typeface="Calibri" panose="020F0502020204030204"/>
              <a:ea typeface="Roboto Lt" pitchFamily="2" charset="0"/>
              <a:cs typeface="+mj-cs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9A00F63-BBC7-464B-9257-ACED2D2D9009}"/>
              </a:ext>
            </a:extLst>
          </p:cNvPr>
          <p:cNvGrpSpPr/>
          <p:nvPr/>
        </p:nvGrpSpPr>
        <p:grpSpPr>
          <a:xfrm>
            <a:off x="1414876" y="1315149"/>
            <a:ext cx="4530522" cy="305507"/>
            <a:chOff x="1127224" y="1799518"/>
            <a:chExt cx="2940376" cy="305507"/>
          </a:xfrm>
        </p:grpSpPr>
        <p:sp>
          <p:nvSpPr>
            <p:cNvPr id="22" name="Título 2">
              <a:extLst>
                <a:ext uri="{FF2B5EF4-FFF2-40B4-BE49-F238E27FC236}">
                  <a16:creationId xmlns:a16="http://schemas.microsoft.com/office/drawing/2014/main" id="{B56EE775-D133-4184-A360-07548CECD688}"/>
                </a:ext>
              </a:extLst>
            </p:cNvPr>
            <p:cNvSpPr txBox="1">
              <a:spLocks/>
            </p:cNvSpPr>
            <p:nvPr/>
          </p:nvSpPr>
          <p:spPr>
            <a:xfrm>
              <a:off x="1259705" y="1799518"/>
              <a:ext cx="2807895" cy="3055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9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Colaborador solicita saldo com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justificativa</a:t>
              </a: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0605FDC3-3A32-485B-A1D4-255182D4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224" y="1901825"/>
              <a:ext cx="81552" cy="122663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A4E9AD0-7176-4544-986B-EC9620945009}"/>
              </a:ext>
            </a:extLst>
          </p:cNvPr>
          <p:cNvGrpSpPr/>
          <p:nvPr/>
        </p:nvGrpSpPr>
        <p:grpSpPr>
          <a:xfrm>
            <a:off x="1414875" y="1658882"/>
            <a:ext cx="5331157" cy="305507"/>
            <a:chOff x="1127224" y="1799518"/>
            <a:chExt cx="2940376" cy="305507"/>
          </a:xfrm>
        </p:grpSpPr>
        <p:sp>
          <p:nvSpPr>
            <p:cNvPr id="28" name="Título 2">
              <a:extLst>
                <a:ext uri="{FF2B5EF4-FFF2-40B4-BE49-F238E27FC236}">
                  <a16:creationId xmlns:a16="http://schemas.microsoft.com/office/drawing/2014/main" id="{0D04F7B9-AE66-4AF2-8C25-F8A9D3BE64C1}"/>
                </a:ext>
              </a:extLst>
            </p:cNvPr>
            <p:cNvSpPr txBox="1">
              <a:spLocks/>
            </p:cNvSpPr>
            <p:nvPr/>
          </p:nvSpPr>
          <p:spPr>
            <a:xfrm>
              <a:off x="1259705" y="1799518"/>
              <a:ext cx="2807895" cy="3055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9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Gestor visualiza pendências e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aprova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 ou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reprova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 a solicitação</a:t>
              </a:r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E7BC5E55-026D-4D97-ADF1-E7D8719A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224" y="1901825"/>
              <a:ext cx="81552" cy="122663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F992A7E-07BB-4DC6-997D-257D85E596C2}"/>
              </a:ext>
            </a:extLst>
          </p:cNvPr>
          <p:cNvGrpSpPr/>
          <p:nvPr/>
        </p:nvGrpSpPr>
        <p:grpSpPr>
          <a:xfrm>
            <a:off x="1414876" y="1997275"/>
            <a:ext cx="4530522" cy="305507"/>
            <a:chOff x="1127224" y="1799518"/>
            <a:chExt cx="2940376" cy="305507"/>
          </a:xfrm>
        </p:grpSpPr>
        <p:sp>
          <p:nvSpPr>
            <p:cNvPr id="32" name="Título 2">
              <a:extLst>
                <a:ext uri="{FF2B5EF4-FFF2-40B4-BE49-F238E27FC236}">
                  <a16:creationId xmlns:a16="http://schemas.microsoft.com/office/drawing/2014/main" id="{CEDBB62E-4E10-4564-92DA-40A5F534D5C2}"/>
                </a:ext>
              </a:extLst>
            </p:cNvPr>
            <p:cNvSpPr txBox="1">
              <a:spLocks/>
            </p:cNvSpPr>
            <p:nvPr/>
          </p:nvSpPr>
          <p:spPr>
            <a:xfrm>
              <a:off x="1259705" y="1799518"/>
              <a:ext cx="2807895" cy="3055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9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Roboto Lt" pitchFamily="2" charset="0"/>
                  <a:cs typeface="Segoe UI" panose="020B0502040204020203" pitchFamily="34" charset="0"/>
                </a:rPr>
                <a:t>Saldo é alocado automaticamente no cartão</a:t>
              </a:r>
            </a:p>
          </p:txBody>
        </p:sp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F5DE4BE5-8398-4510-8856-BEF29614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224" y="1901825"/>
              <a:ext cx="81552" cy="122663"/>
            </a:xfrm>
            <a:prstGeom prst="rect">
              <a:avLst/>
            </a:prstGeom>
          </p:spPr>
        </p:pic>
      </p:grpSp>
      <p:grpSp>
        <p:nvGrpSpPr>
          <p:cNvPr id="34" name="Gráfico 25">
            <a:extLst>
              <a:ext uri="{FF2B5EF4-FFF2-40B4-BE49-F238E27FC236}">
                <a16:creationId xmlns:a16="http://schemas.microsoft.com/office/drawing/2014/main" id="{3E51CE6D-2282-4A72-94F0-989557E960D9}"/>
              </a:ext>
            </a:extLst>
          </p:cNvPr>
          <p:cNvGrpSpPr/>
          <p:nvPr/>
        </p:nvGrpSpPr>
        <p:grpSpPr>
          <a:xfrm>
            <a:off x="537229" y="2569313"/>
            <a:ext cx="7690002" cy="4888552"/>
            <a:chOff x="548660" y="3288759"/>
            <a:chExt cx="7995253" cy="5268379"/>
          </a:xfrm>
          <a:noFill/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A24C16E-5024-4BD7-97FA-D093C9BEEB05}"/>
                </a:ext>
              </a:extLst>
            </p:cNvPr>
            <p:cNvSpPr/>
            <p:nvPr/>
          </p:nvSpPr>
          <p:spPr>
            <a:xfrm>
              <a:off x="548660" y="3288759"/>
              <a:ext cx="7995253" cy="5268379"/>
            </a:xfrm>
            <a:custGeom>
              <a:avLst/>
              <a:gdLst>
                <a:gd name="connsiteX0" fmla="*/ 7570937 w 7995253"/>
                <a:gd name="connsiteY0" fmla="*/ 4606124 h 4603328"/>
                <a:gd name="connsiteX1" fmla="*/ 428231 w 7995253"/>
                <a:gd name="connsiteY1" fmla="*/ 4606124 h 4603328"/>
                <a:gd name="connsiteX2" fmla="*/ 0 w 7995253"/>
                <a:gd name="connsiteY2" fmla="*/ 4177893 h 4603328"/>
                <a:gd name="connsiteX3" fmla="*/ 0 w 7995253"/>
                <a:gd name="connsiteY3" fmla="*/ 428231 h 4603328"/>
                <a:gd name="connsiteX4" fmla="*/ 428231 w 7995253"/>
                <a:gd name="connsiteY4" fmla="*/ 0 h 4603328"/>
                <a:gd name="connsiteX5" fmla="*/ 7570890 w 7995253"/>
                <a:gd name="connsiteY5" fmla="*/ 0 h 4603328"/>
                <a:gd name="connsiteX6" fmla="*/ 7999120 w 7995253"/>
                <a:gd name="connsiteY6" fmla="*/ 428231 h 4603328"/>
                <a:gd name="connsiteX7" fmla="*/ 7999120 w 7995253"/>
                <a:gd name="connsiteY7" fmla="*/ 4177846 h 4603328"/>
                <a:gd name="connsiteX8" fmla="*/ 7570937 w 7995253"/>
                <a:gd name="connsiteY8" fmla="*/ 4606124 h 460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95253" h="4603328">
                  <a:moveTo>
                    <a:pt x="7570937" y="4606124"/>
                  </a:moveTo>
                  <a:lnTo>
                    <a:pt x="428231" y="4606124"/>
                  </a:lnTo>
                  <a:cubicBezTo>
                    <a:pt x="191728" y="4606124"/>
                    <a:pt x="0" y="4414396"/>
                    <a:pt x="0" y="4177893"/>
                  </a:cubicBezTo>
                  <a:lnTo>
                    <a:pt x="0" y="428231"/>
                  </a:lnTo>
                  <a:cubicBezTo>
                    <a:pt x="0" y="191728"/>
                    <a:pt x="191728" y="0"/>
                    <a:pt x="428231" y="0"/>
                  </a:cubicBezTo>
                  <a:lnTo>
                    <a:pt x="7570890" y="0"/>
                  </a:lnTo>
                  <a:cubicBezTo>
                    <a:pt x="7807393" y="0"/>
                    <a:pt x="7999120" y="191728"/>
                    <a:pt x="7999120" y="428231"/>
                  </a:cubicBezTo>
                  <a:lnTo>
                    <a:pt x="7999120" y="4177846"/>
                  </a:lnTo>
                  <a:cubicBezTo>
                    <a:pt x="7999167" y="4414350"/>
                    <a:pt x="7807439" y="4606124"/>
                    <a:pt x="7570937" y="4606124"/>
                  </a:cubicBezTo>
                  <a:close/>
                </a:path>
              </a:pathLst>
            </a:custGeom>
            <a:grpFill/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D30D7C80-0CAD-4053-A62E-1F4DC39D4264}"/>
                </a:ext>
              </a:extLst>
            </p:cNvPr>
            <p:cNvSpPr/>
            <p:nvPr/>
          </p:nvSpPr>
          <p:spPr>
            <a:xfrm>
              <a:off x="4448442" y="3396335"/>
              <a:ext cx="187145" cy="195687"/>
            </a:xfrm>
            <a:custGeom>
              <a:avLst/>
              <a:gdLst>
                <a:gd name="connsiteX0" fmla="*/ 195967 w 195688"/>
                <a:gd name="connsiteY0" fmla="*/ 97984 h 195688"/>
                <a:gd name="connsiteX1" fmla="*/ 97984 w 195688"/>
                <a:gd name="connsiteY1" fmla="*/ 195968 h 195688"/>
                <a:gd name="connsiteX2" fmla="*/ 0 w 195688"/>
                <a:gd name="connsiteY2" fmla="*/ 97984 h 195688"/>
                <a:gd name="connsiteX3" fmla="*/ 97984 w 195688"/>
                <a:gd name="connsiteY3" fmla="*/ 0 h 195688"/>
                <a:gd name="connsiteX4" fmla="*/ 195967 w 195688"/>
                <a:gd name="connsiteY4" fmla="*/ 97984 h 19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88" h="195688">
                  <a:moveTo>
                    <a:pt x="195967" y="97984"/>
                  </a:moveTo>
                  <a:cubicBezTo>
                    <a:pt x="195967" y="152099"/>
                    <a:pt x="152099" y="195968"/>
                    <a:pt x="97984" y="195968"/>
                  </a:cubicBezTo>
                  <a:cubicBezTo>
                    <a:pt x="43869" y="195968"/>
                    <a:pt x="0" y="152099"/>
                    <a:pt x="0" y="97984"/>
                  </a:cubicBezTo>
                  <a:cubicBezTo>
                    <a:pt x="0" y="43869"/>
                    <a:pt x="43869" y="0"/>
                    <a:pt x="97984" y="0"/>
                  </a:cubicBezTo>
                  <a:cubicBezTo>
                    <a:pt x="152099" y="0"/>
                    <a:pt x="195967" y="43869"/>
                    <a:pt x="195967" y="97984"/>
                  </a:cubicBezTo>
                  <a:close/>
                </a:path>
              </a:pathLst>
            </a:custGeom>
            <a:grpFill/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DFFC91A-6DE3-4919-A8E5-08B2F767EC7F}"/>
              </a:ext>
            </a:extLst>
          </p:cNvPr>
          <p:cNvGrpSpPr/>
          <p:nvPr/>
        </p:nvGrpSpPr>
        <p:grpSpPr>
          <a:xfrm>
            <a:off x="8727589" y="1393733"/>
            <a:ext cx="2899147" cy="5603427"/>
            <a:chOff x="1800158" y="1725620"/>
            <a:chExt cx="2622396" cy="5068526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3BCD9A79-519A-4848-B4E5-60856A3B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158" y="1725620"/>
              <a:ext cx="2622396" cy="5068526"/>
            </a:xfrm>
            <a:prstGeom prst="rect">
              <a:avLst/>
            </a:prstGeom>
          </p:spPr>
        </p:pic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5645A962-632B-40EB-9CCF-CB1B6C2F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1715" y="2083845"/>
              <a:ext cx="2446808" cy="4351998"/>
            </a:xfrm>
            <a:prstGeom prst="rect">
              <a:avLst/>
            </a:prstGeom>
          </p:spPr>
        </p:pic>
      </p:grpSp>
      <p:cxnSp>
        <p:nvCxnSpPr>
          <p:cNvPr id="40" name="Conector: Curvo 39">
            <a:extLst>
              <a:ext uri="{FF2B5EF4-FFF2-40B4-BE49-F238E27FC236}">
                <a16:creationId xmlns:a16="http://schemas.microsoft.com/office/drawing/2014/main" id="{E60A0CD4-19A7-4C36-BD3A-DCC3A6E31AB8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947663" y="4195449"/>
            <a:ext cx="779927" cy="655978"/>
          </a:xfrm>
          <a:prstGeom prst="curvedConnector3">
            <a:avLst>
              <a:gd name="adj1" fmla="val 50000"/>
            </a:avLst>
          </a:prstGeom>
          <a:ln w="28575">
            <a:prstDash val="sysDot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Imagem 40">
            <a:extLst>
              <a:ext uri="{FF2B5EF4-FFF2-40B4-BE49-F238E27FC236}">
                <a16:creationId xmlns:a16="http://schemas.microsoft.com/office/drawing/2014/main" id="{BF2EE7B6-D535-428F-A54F-3841B88744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07" b="4762"/>
          <a:stretch/>
        </p:blipFill>
        <p:spPr>
          <a:xfrm>
            <a:off x="766762" y="3101809"/>
            <a:ext cx="7180901" cy="349923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47737264-3203-4452-B42F-54686D875B9B}"/>
              </a:ext>
            </a:extLst>
          </p:cNvPr>
          <p:cNvSpPr/>
          <p:nvPr/>
        </p:nvSpPr>
        <p:spPr>
          <a:xfrm>
            <a:off x="2561854" y="4506686"/>
            <a:ext cx="5306400" cy="20943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32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F2438E87-BE45-4BAA-87F9-7250CA44B098}"/>
              </a:ext>
            </a:extLst>
          </p:cNvPr>
          <p:cNvSpPr txBox="1">
            <a:spLocks/>
          </p:cNvSpPr>
          <p:nvPr/>
        </p:nvSpPr>
        <p:spPr>
          <a:xfrm>
            <a:off x="296969" y="1370508"/>
            <a:ext cx="6857999" cy="567463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Visão integrada para o gestor</a:t>
            </a:r>
          </a:p>
          <a:p>
            <a:pPr marL="0" marR="0" lvl="0" indent="0" algn="ctr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Roboto Lt" pitchFamily="2" charset="0"/>
              <a:cs typeface="+mj-cs"/>
            </a:endParaRPr>
          </a:p>
        </p:txBody>
      </p:sp>
      <p:grpSp>
        <p:nvGrpSpPr>
          <p:cNvPr id="25" name="Gráfico 25">
            <a:extLst>
              <a:ext uri="{FF2B5EF4-FFF2-40B4-BE49-F238E27FC236}">
                <a16:creationId xmlns:a16="http://schemas.microsoft.com/office/drawing/2014/main" id="{0F2272B9-9383-40D8-B7BA-1689CC28C932}"/>
              </a:ext>
            </a:extLst>
          </p:cNvPr>
          <p:cNvGrpSpPr/>
          <p:nvPr/>
        </p:nvGrpSpPr>
        <p:grpSpPr>
          <a:xfrm>
            <a:off x="381741" y="2984508"/>
            <a:ext cx="6997511" cy="4298240"/>
            <a:chOff x="548660" y="3247579"/>
            <a:chExt cx="7995253" cy="5268379"/>
          </a:xfrm>
          <a:noFill/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DE624154-8475-4351-9C6F-80625694446C}"/>
                </a:ext>
              </a:extLst>
            </p:cNvPr>
            <p:cNvSpPr/>
            <p:nvPr/>
          </p:nvSpPr>
          <p:spPr>
            <a:xfrm>
              <a:off x="548660" y="3247579"/>
              <a:ext cx="7995253" cy="5268379"/>
            </a:xfrm>
            <a:custGeom>
              <a:avLst/>
              <a:gdLst>
                <a:gd name="connsiteX0" fmla="*/ 7570937 w 7995253"/>
                <a:gd name="connsiteY0" fmla="*/ 4606124 h 4603328"/>
                <a:gd name="connsiteX1" fmla="*/ 428231 w 7995253"/>
                <a:gd name="connsiteY1" fmla="*/ 4606124 h 4603328"/>
                <a:gd name="connsiteX2" fmla="*/ 0 w 7995253"/>
                <a:gd name="connsiteY2" fmla="*/ 4177893 h 4603328"/>
                <a:gd name="connsiteX3" fmla="*/ 0 w 7995253"/>
                <a:gd name="connsiteY3" fmla="*/ 428231 h 4603328"/>
                <a:gd name="connsiteX4" fmla="*/ 428231 w 7995253"/>
                <a:gd name="connsiteY4" fmla="*/ 0 h 4603328"/>
                <a:gd name="connsiteX5" fmla="*/ 7570890 w 7995253"/>
                <a:gd name="connsiteY5" fmla="*/ 0 h 4603328"/>
                <a:gd name="connsiteX6" fmla="*/ 7999120 w 7995253"/>
                <a:gd name="connsiteY6" fmla="*/ 428231 h 4603328"/>
                <a:gd name="connsiteX7" fmla="*/ 7999120 w 7995253"/>
                <a:gd name="connsiteY7" fmla="*/ 4177846 h 4603328"/>
                <a:gd name="connsiteX8" fmla="*/ 7570937 w 7995253"/>
                <a:gd name="connsiteY8" fmla="*/ 4606124 h 460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95253" h="4603328">
                  <a:moveTo>
                    <a:pt x="7570937" y="4606124"/>
                  </a:moveTo>
                  <a:lnTo>
                    <a:pt x="428231" y="4606124"/>
                  </a:lnTo>
                  <a:cubicBezTo>
                    <a:pt x="191728" y="4606124"/>
                    <a:pt x="0" y="4414396"/>
                    <a:pt x="0" y="4177893"/>
                  </a:cubicBezTo>
                  <a:lnTo>
                    <a:pt x="0" y="428231"/>
                  </a:lnTo>
                  <a:cubicBezTo>
                    <a:pt x="0" y="191728"/>
                    <a:pt x="191728" y="0"/>
                    <a:pt x="428231" y="0"/>
                  </a:cubicBezTo>
                  <a:lnTo>
                    <a:pt x="7570890" y="0"/>
                  </a:lnTo>
                  <a:cubicBezTo>
                    <a:pt x="7807393" y="0"/>
                    <a:pt x="7999120" y="191728"/>
                    <a:pt x="7999120" y="428231"/>
                  </a:cubicBezTo>
                  <a:lnTo>
                    <a:pt x="7999120" y="4177846"/>
                  </a:lnTo>
                  <a:cubicBezTo>
                    <a:pt x="7999167" y="4414350"/>
                    <a:pt x="7807439" y="4606124"/>
                    <a:pt x="7570937" y="4606124"/>
                  </a:cubicBezTo>
                  <a:close/>
                </a:path>
              </a:pathLst>
            </a:custGeom>
            <a:grpFill/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EE369F89-70C7-4745-A8B1-D38FB030CAB9}"/>
                </a:ext>
              </a:extLst>
            </p:cNvPr>
            <p:cNvSpPr/>
            <p:nvPr/>
          </p:nvSpPr>
          <p:spPr>
            <a:xfrm>
              <a:off x="4448442" y="3375744"/>
              <a:ext cx="195688" cy="190661"/>
            </a:xfrm>
            <a:custGeom>
              <a:avLst/>
              <a:gdLst>
                <a:gd name="connsiteX0" fmla="*/ 195967 w 195688"/>
                <a:gd name="connsiteY0" fmla="*/ 97984 h 195688"/>
                <a:gd name="connsiteX1" fmla="*/ 97984 w 195688"/>
                <a:gd name="connsiteY1" fmla="*/ 195968 h 195688"/>
                <a:gd name="connsiteX2" fmla="*/ 0 w 195688"/>
                <a:gd name="connsiteY2" fmla="*/ 97984 h 195688"/>
                <a:gd name="connsiteX3" fmla="*/ 97984 w 195688"/>
                <a:gd name="connsiteY3" fmla="*/ 0 h 195688"/>
                <a:gd name="connsiteX4" fmla="*/ 195967 w 195688"/>
                <a:gd name="connsiteY4" fmla="*/ 97984 h 19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88" h="195688">
                  <a:moveTo>
                    <a:pt x="195967" y="97984"/>
                  </a:moveTo>
                  <a:cubicBezTo>
                    <a:pt x="195967" y="152099"/>
                    <a:pt x="152099" y="195968"/>
                    <a:pt x="97984" y="195968"/>
                  </a:cubicBezTo>
                  <a:cubicBezTo>
                    <a:pt x="43869" y="195968"/>
                    <a:pt x="0" y="152099"/>
                    <a:pt x="0" y="97984"/>
                  </a:cubicBezTo>
                  <a:cubicBezTo>
                    <a:pt x="0" y="43869"/>
                    <a:pt x="43869" y="0"/>
                    <a:pt x="97984" y="0"/>
                  </a:cubicBezTo>
                  <a:cubicBezTo>
                    <a:pt x="152099" y="0"/>
                    <a:pt x="195967" y="43869"/>
                    <a:pt x="195967" y="97984"/>
                  </a:cubicBezTo>
                  <a:close/>
                </a:path>
              </a:pathLst>
            </a:custGeom>
            <a:grpFill/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A283444F-650F-4FDB-9CDF-6C85CC019C98}"/>
              </a:ext>
            </a:extLst>
          </p:cNvPr>
          <p:cNvSpPr/>
          <p:nvPr/>
        </p:nvSpPr>
        <p:spPr>
          <a:xfrm>
            <a:off x="746862" y="194679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Transações e despesas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conciliadas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automaticamente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6FFD8C5-2DBE-45FA-9008-5C1A46457FFE}"/>
              </a:ext>
            </a:extLst>
          </p:cNvPr>
          <p:cNvGrpSpPr/>
          <p:nvPr/>
        </p:nvGrpSpPr>
        <p:grpSpPr>
          <a:xfrm>
            <a:off x="7857074" y="2984508"/>
            <a:ext cx="4256272" cy="252545"/>
            <a:chOff x="2071353" y="2325427"/>
            <a:chExt cx="4256272" cy="252545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2653627B-B3C0-4BC0-9F40-6F2B4D105CDF}"/>
                </a:ext>
              </a:extLst>
            </p:cNvPr>
            <p:cNvSpPr txBox="1"/>
            <p:nvPr/>
          </p:nvSpPr>
          <p:spPr>
            <a:xfrm>
              <a:off x="2306319" y="2325427"/>
              <a:ext cx="4021306" cy="25254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Filtros avançados 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no extrato</a:t>
              </a:r>
            </a:p>
          </p:txBody>
        </p:sp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51B82537-6DCD-48AE-B40C-08557DE4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1353" y="2434478"/>
              <a:ext cx="109728" cy="109728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1D7A763-CCD9-43E0-B40B-206385C22959}"/>
              </a:ext>
            </a:extLst>
          </p:cNvPr>
          <p:cNvGrpSpPr/>
          <p:nvPr/>
        </p:nvGrpSpPr>
        <p:grpSpPr>
          <a:xfrm>
            <a:off x="7750542" y="4087020"/>
            <a:ext cx="4059717" cy="709710"/>
            <a:chOff x="7750542" y="3538145"/>
            <a:chExt cx="4059717" cy="709710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EAE9D322-E39B-434E-BE8B-CD9D406BCEE4}"/>
                </a:ext>
              </a:extLst>
            </p:cNvPr>
            <p:cNvGrpSpPr/>
            <p:nvPr/>
          </p:nvGrpSpPr>
          <p:grpSpPr>
            <a:xfrm>
              <a:off x="7750542" y="3540550"/>
              <a:ext cx="2814319" cy="350396"/>
              <a:chOff x="1969326" y="2325427"/>
              <a:chExt cx="2808433" cy="350396"/>
            </a:xfrm>
          </p:grpSpPr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6D1A239A-F395-4C48-B455-E6C4013DB4F7}"/>
                  </a:ext>
                </a:extLst>
              </p:cNvPr>
              <p:cNvSpPr txBox="1"/>
              <p:nvPr/>
            </p:nvSpPr>
            <p:spPr>
              <a:xfrm>
                <a:off x="1969326" y="2325427"/>
                <a:ext cx="2808433" cy="3503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pic>
            <p:nvPicPr>
              <p:cNvPr id="52" name="Gráfico 51">
                <a:extLst>
                  <a:ext uri="{FF2B5EF4-FFF2-40B4-BE49-F238E27FC236}">
                    <a16:creationId xmlns:a16="http://schemas.microsoft.com/office/drawing/2014/main" id="{72BCD2FB-9AFB-4FB1-800F-44514557A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71353" y="2434478"/>
                <a:ext cx="109728" cy="109728"/>
              </a:xfrm>
              <a:prstGeom prst="rect">
                <a:avLst/>
              </a:prstGeom>
            </p:spPr>
          </p:pic>
        </p:grp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DA4E9CD2-7748-4DA8-847C-F93DC491383C}"/>
                </a:ext>
              </a:extLst>
            </p:cNvPr>
            <p:cNvSpPr txBox="1"/>
            <p:nvPr/>
          </p:nvSpPr>
          <p:spPr>
            <a:xfrm>
              <a:off x="8082433" y="3538145"/>
              <a:ext cx="3727826" cy="7097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Filtre o </a:t>
              </a: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período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, </a:t>
              </a: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tipo 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 movimentação, </a:t>
              </a: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usuário,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status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da despesa e veja o que quiser, no </a:t>
              </a: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detalhe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BDE05580-20DC-46BC-B49C-DF3F391F5C30}"/>
              </a:ext>
            </a:extLst>
          </p:cNvPr>
          <p:cNvGrpSpPr/>
          <p:nvPr/>
        </p:nvGrpSpPr>
        <p:grpSpPr>
          <a:xfrm>
            <a:off x="7853264" y="3519246"/>
            <a:ext cx="4256272" cy="285581"/>
            <a:chOff x="2071353" y="2325427"/>
            <a:chExt cx="4256272" cy="285581"/>
          </a:xfrm>
        </p:grpSpPr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7FCFC795-32E5-4341-A59B-25AE0BA23B23}"/>
                </a:ext>
              </a:extLst>
            </p:cNvPr>
            <p:cNvSpPr txBox="1"/>
            <p:nvPr/>
          </p:nvSpPr>
          <p:spPr>
            <a:xfrm>
              <a:off x="2306319" y="2325427"/>
              <a:ext cx="4021306" cy="285581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Status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da despesa (Aprovada, Reprovada, etc.)</a:t>
              </a:r>
            </a:p>
          </p:txBody>
        </p:sp>
        <p:pic>
          <p:nvPicPr>
            <p:cNvPr id="55" name="Gráfico 54">
              <a:extLst>
                <a:ext uri="{FF2B5EF4-FFF2-40B4-BE49-F238E27FC236}">
                  <a16:creationId xmlns:a16="http://schemas.microsoft.com/office/drawing/2014/main" id="{1497B0EC-3356-4892-95CD-8FC5B8ED9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1353" y="2434478"/>
              <a:ext cx="109728" cy="109728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2E148262-4F28-4BF0-AB51-AF7A4AA325BB}"/>
              </a:ext>
            </a:extLst>
          </p:cNvPr>
          <p:cNvGrpSpPr/>
          <p:nvPr/>
        </p:nvGrpSpPr>
        <p:grpSpPr>
          <a:xfrm>
            <a:off x="7853264" y="5078923"/>
            <a:ext cx="4256272" cy="519770"/>
            <a:chOff x="2071353" y="2325427"/>
            <a:chExt cx="4256272" cy="519770"/>
          </a:xfrm>
        </p:grpSpPr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5B98656-2B04-4A6F-AEF9-49C66A02D6BE}"/>
                </a:ext>
              </a:extLst>
            </p:cNvPr>
            <p:cNvSpPr txBox="1"/>
            <p:nvPr/>
          </p:nvSpPr>
          <p:spPr>
            <a:xfrm>
              <a:off x="2306319" y="2325427"/>
              <a:ext cx="4021306" cy="51977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Pesquise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transações </a:t>
              </a: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livremente</a:t>
              </a: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com o campo de pesquisa aberto</a:t>
              </a:r>
            </a:p>
          </p:txBody>
        </p:sp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47763D18-8629-4966-A2FB-DD2487B24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1353" y="2434478"/>
              <a:ext cx="109728" cy="109728"/>
            </a:xfrm>
            <a:prstGeom prst="rect">
              <a:avLst/>
            </a:prstGeom>
          </p:spPr>
        </p:pic>
      </p:grpSp>
      <p:pic>
        <p:nvPicPr>
          <p:cNvPr id="59" name="Imagem 58">
            <a:extLst>
              <a:ext uri="{FF2B5EF4-FFF2-40B4-BE49-F238E27FC236}">
                <a16:creationId xmlns:a16="http://schemas.microsoft.com/office/drawing/2014/main" id="{2C7F7DE7-81FF-4FB3-8710-2094AEB0B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32" y="3375642"/>
            <a:ext cx="6813528" cy="29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14068"/>
            <a:ext cx="510748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6A1AEB5-8882-463E-A235-86C712C3AD5C}"/>
              </a:ext>
            </a:extLst>
          </p:cNvPr>
          <p:cNvGrpSpPr/>
          <p:nvPr/>
        </p:nvGrpSpPr>
        <p:grpSpPr>
          <a:xfrm>
            <a:off x="4326903" y="1080018"/>
            <a:ext cx="7427789" cy="5007057"/>
            <a:chOff x="4326903" y="1337167"/>
            <a:chExt cx="7427789" cy="5007057"/>
          </a:xfrm>
          <a:effectLst>
            <a:outerShdw blurRad="50800" dist="38100" dir="5400000" algn="t" rotWithShape="0">
              <a:srgbClr val="064680">
                <a:alpha val="40000"/>
              </a:srgbClr>
            </a:outerShdw>
          </a:effectLst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32510E5-F1C6-4B73-A56C-BFAE53CB3B3C}"/>
                </a:ext>
              </a:extLst>
            </p:cNvPr>
            <p:cNvSpPr/>
            <p:nvPr/>
          </p:nvSpPr>
          <p:spPr>
            <a:xfrm>
              <a:off x="4326903" y="1337167"/>
              <a:ext cx="7427789" cy="5007057"/>
            </a:xfrm>
            <a:custGeom>
              <a:avLst/>
              <a:gdLst>
                <a:gd name="connsiteX0" fmla="*/ 397645 w 7427789"/>
                <a:gd name="connsiteY0" fmla="*/ 0 h 5007057"/>
                <a:gd name="connsiteX1" fmla="*/ 7030145 w 7427789"/>
                <a:gd name="connsiteY1" fmla="*/ 0 h 5007057"/>
                <a:gd name="connsiteX2" fmla="*/ 7427789 w 7427789"/>
                <a:gd name="connsiteY2" fmla="*/ 397645 h 5007057"/>
                <a:gd name="connsiteX3" fmla="*/ 7427789 w 7427789"/>
                <a:gd name="connsiteY3" fmla="*/ 3879447 h 5007057"/>
                <a:gd name="connsiteX4" fmla="*/ 7030189 w 7427789"/>
                <a:gd name="connsiteY4" fmla="*/ 4277136 h 5007057"/>
                <a:gd name="connsiteX5" fmla="*/ 4027058 w 7427789"/>
                <a:gd name="connsiteY5" fmla="*/ 4277136 h 5007057"/>
                <a:gd name="connsiteX6" fmla="*/ 4027058 w 7427789"/>
                <a:gd name="connsiteY6" fmla="*/ 4842653 h 5007057"/>
                <a:gd name="connsiteX7" fmla="*/ 4859256 w 7427789"/>
                <a:gd name="connsiteY7" fmla="*/ 4842653 h 5007057"/>
                <a:gd name="connsiteX8" fmla="*/ 4941458 w 7427789"/>
                <a:gd name="connsiteY8" fmla="*/ 4924855 h 5007057"/>
                <a:gd name="connsiteX9" fmla="*/ 4859256 w 7427789"/>
                <a:gd name="connsiteY9" fmla="*/ 5007057 h 5007057"/>
                <a:gd name="connsiteX10" fmla="*/ 2564940 w 7427789"/>
                <a:gd name="connsiteY10" fmla="*/ 5007057 h 5007057"/>
                <a:gd name="connsiteX11" fmla="*/ 2482738 w 7427789"/>
                <a:gd name="connsiteY11" fmla="*/ 4924855 h 5007057"/>
                <a:gd name="connsiteX12" fmla="*/ 2564940 w 7427789"/>
                <a:gd name="connsiteY12" fmla="*/ 4842653 h 5007057"/>
                <a:gd name="connsiteX13" fmla="*/ 3397138 w 7427789"/>
                <a:gd name="connsiteY13" fmla="*/ 4842653 h 5007057"/>
                <a:gd name="connsiteX14" fmla="*/ 3397138 w 7427789"/>
                <a:gd name="connsiteY14" fmla="*/ 4277136 h 5007057"/>
                <a:gd name="connsiteX15" fmla="*/ 397645 w 7427789"/>
                <a:gd name="connsiteY15" fmla="*/ 4277136 h 5007057"/>
                <a:gd name="connsiteX16" fmla="*/ 0 w 7427789"/>
                <a:gd name="connsiteY16" fmla="*/ 3879490 h 5007057"/>
                <a:gd name="connsiteX17" fmla="*/ 0 w 7427789"/>
                <a:gd name="connsiteY17" fmla="*/ 397645 h 5007057"/>
                <a:gd name="connsiteX18" fmla="*/ 397645 w 7427789"/>
                <a:gd name="connsiteY18" fmla="*/ 0 h 500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27789" h="5007057">
                  <a:moveTo>
                    <a:pt x="397645" y="0"/>
                  </a:moveTo>
                  <a:lnTo>
                    <a:pt x="7030145" y="0"/>
                  </a:lnTo>
                  <a:cubicBezTo>
                    <a:pt x="7249756" y="0"/>
                    <a:pt x="7427789" y="178034"/>
                    <a:pt x="7427789" y="397645"/>
                  </a:cubicBezTo>
                  <a:lnTo>
                    <a:pt x="7427789" y="3879447"/>
                  </a:lnTo>
                  <a:cubicBezTo>
                    <a:pt x="7427833" y="4099059"/>
                    <a:pt x="7249799" y="4277136"/>
                    <a:pt x="7030189" y="4277136"/>
                  </a:cubicBezTo>
                  <a:lnTo>
                    <a:pt x="4027058" y="4277136"/>
                  </a:lnTo>
                  <a:lnTo>
                    <a:pt x="4027058" y="4842653"/>
                  </a:lnTo>
                  <a:lnTo>
                    <a:pt x="4859256" y="4842653"/>
                  </a:lnTo>
                  <a:cubicBezTo>
                    <a:pt x="4904655" y="4842653"/>
                    <a:pt x="4941458" y="4879456"/>
                    <a:pt x="4941458" y="4924855"/>
                  </a:cubicBezTo>
                  <a:cubicBezTo>
                    <a:pt x="4941458" y="4970254"/>
                    <a:pt x="4904655" y="5007057"/>
                    <a:pt x="4859256" y="5007057"/>
                  </a:cubicBezTo>
                  <a:lnTo>
                    <a:pt x="2564940" y="5007057"/>
                  </a:lnTo>
                  <a:cubicBezTo>
                    <a:pt x="2519541" y="5007057"/>
                    <a:pt x="2482738" y="4970254"/>
                    <a:pt x="2482738" y="4924855"/>
                  </a:cubicBezTo>
                  <a:cubicBezTo>
                    <a:pt x="2482738" y="4879456"/>
                    <a:pt x="2519541" y="4842653"/>
                    <a:pt x="2564940" y="4842653"/>
                  </a:cubicBezTo>
                  <a:lnTo>
                    <a:pt x="3397138" y="4842653"/>
                  </a:lnTo>
                  <a:lnTo>
                    <a:pt x="3397138" y="4277136"/>
                  </a:lnTo>
                  <a:lnTo>
                    <a:pt x="397645" y="4277136"/>
                  </a:lnTo>
                  <a:cubicBezTo>
                    <a:pt x="178034" y="4277136"/>
                    <a:pt x="0" y="4099101"/>
                    <a:pt x="0" y="3879490"/>
                  </a:cubicBezTo>
                  <a:lnTo>
                    <a:pt x="0" y="397645"/>
                  </a:lnTo>
                  <a:cubicBezTo>
                    <a:pt x="0" y="178034"/>
                    <a:pt x="178034" y="0"/>
                    <a:pt x="39764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90F1FEE-28FB-43B0-8D8A-DF4B2692B719}"/>
                </a:ext>
              </a:extLst>
            </p:cNvPr>
            <p:cNvSpPr/>
            <p:nvPr/>
          </p:nvSpPr>
          <p:spPr>
            <a:xfrm>
              <a:off x="7948146" y="1422831"/>
              <a:ext cx="181711" cy="181711"/>
            </a:xfrm>
            <a:custGeom>
              <a:avLst/>
              <a:gdLst>
                <a:gd name="connsiteX0" fmla="*/ 195967 w 195688"/>
                <a:gd name="connsiteY0" fmla="*/ 97984 h 195688"/>
                <a:gd name="connsiteX1" fmla="*/ 97984 w 195688"/>
                <a:gd name="connsiteY1" fmla="*/ 195968 h 195688"/>
                <a:gd name="connsiteX2" fmla="*/ 0 w 195688"/>
                <a:gd name="connsiteY2" fmla="*/ 97984 h 195688"/>
                <a:gd name="connsiteX3" fmla="*/ 97984 w 195688"/>
                <a:gd name="connsiteY3" fmla="*/ 0 h 195688"/>
                <a:gd name="connsiteX4" fmla="*/ 195967 w 195688"/>
                <a:gd name="connsiteY4" fmla="*/ 97984 h 19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88" h="195688">
                  <a:moveTo>
                    <a:pt x="195967" y="97984"/>
                  </a:moveTo>
                  <a:cubicBezTo>
                    <a:pt x="195967" y="152099"/>
                    <a:pt x="152099" y="195968"/>
                    <a:pt x="97984" y="195968"/>
                  </a:cubicBezTo>
                  <a:cubicBezTo>
                    <a:pt x="43869" y="195968"/>
                    <a:pt x="0" y="152099"/>
                    <a:pt x="0" y="97984"/>
                  </a:cubicBezTo>
                  <a:cubicBezTo>
                    <a:pt x="0" y="43869"/>
                    <a:pt x="43869" y="0"/>
                    <a:pt x="97984" y="0"/>
                  </a:cubicBezTo>
                  <a:cubicBezTo>
                    <a:pt x="152099" y="0"/>
                    <a:pt x="195967" y="43869"/>
                    <a:pt x="195967" y="979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C3F1F50-33B5-4456-8551-333ECEF5D490}"/>
              </a:ext>
            </a:extLst>
          </p:cNvPr>
          <p:cNvGrpSpPr/>
          <p:nvPr/>
        </p:nvGrpSpPr>
        <p:grpSpPr>
          <a:xfrm>
            <a:off x="4576288" y="1402786"/>
            <a:ext cx="6917211" cy="3706811"/>
            <a:chOff x="4537580" y="1042989"/>
            <a:chExt cx="6955919" cy="372755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EDD5BB22-10D0-43D9-8908-F757AD386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922" r="274"/>
            <a:stretch/>
          </p:blipFill>
          <p:spPr>
            <a:xfrm>
              <a:off x="5633947" y="1042989"/>
              <a:ext cx="5859552" cy="372755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C8E616DB-242B-4AE0-8D7D-77ECC6BB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6449"/>
            <a:stretch/>
          </p:blipFill>
          <p:spPr>
            <a:xfrm>
              <a:off x="4537580" y="1042989"/>
              <a:ext cx="1096367" cy="3727554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1122BB9-0608-4DAF-8AFE-C1C9A2FDFA5D}"/>
              </a:ext>
            </a:extLst>
          </p:cNvPr>
          <p:cNvGrpSpPr/>
          <p:nvPr/>
        </p:nvGrpSpPr>
        <p:grpSpPr>
          <a:xfrm>
            <a:off x="1109420" y="1726772"/>
            <a:ext cx="2958180" cy="3005401"/>
            <a:chOff x="1109420" y="1799517"/>
            <a:chExt cx="2958180" cy="3005401"/>
          </a:xfrm>
        </p:grpSpPr>
        <p:sp>
          <p:nvSpPr>
            <p:cNvPr id="23" name="Título 2">
              <a:extLst>
                <a:ext uri="{FF2B5EF4-FFF2-40B4-BE49-F238E27FC236}">
                  <a16:creationId xmlns:a16="http://schemas.microsoft.com/office/drawing/2014/main" id="{8C53BCBA-BDFE-4C00-AAF4-5E5F60AF5E2A}"/>
                </a:ext>
              </a:extLst>
            </p:cNvPr>
            <p:cNvSpPr txBox="1">
              <a:spLocks/>
            </p:cNvSpPr>
            <p:nvPr/>
          </p:nvSpPr>
          <p:spPr>
            <a:xfrm>
              <a:off x="1259705" y="1799517"/>
              <a:ext cx="2807895" cy="300540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Dashboards completos</a:t>
              </a:r>
            </a:p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Relatórios em Excel, PDF</a:t>
              </a:r>
            </a:p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Integração com seu BI</a:t>
              </a: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3608C1AC-8763-4291-9B18-716BD04A0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9420" y="1905235"/>
              <a:ext cx="109728" cy="109728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1FFBD684-EE29-4D92-B462-C0950F35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9420" y="2302983"/>
              <a:ext cx="109728" cy="109728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739501FC-5BDD-4D6A-9E37-0B47A72B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9420" y="2719448"/>
              <a:ext cx="109728" cy="109728"/>
            </a:xfrm>
            <a:prstGeom prst="rect">
              <a:avLst/>
            </a:prstGeom>
          </p:spPr>
        </p:pic>
      </p:grpSp>
      <p:sp>
        <p:nvSpPr>
          <p:cNvPr id="42" name="Título 2">
            <a:extLst>
              <a:ext uri="{FF2B5EF4-FFF2-40B4-BE49-F238E27FC236}">
                <a16:creationId xmlns:a16="http://schemas.microsoft.com/office/drawing/2014/main" id="{45AA4B18-BBEB-4C43-B3A0-18520B804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974" y="770925"/>
            <a:ext cx="5576242" cy="1279525"/>
          </a:xfrm>
        </p:spPr>
        <p:txBody>
          <a:bodyPr anchor="t"/>
          <a:lstStyle/>
          <a:p>
            <a:pPr algn="l"/>
            <a:r>
              <a:rPr lang="pt-BR" sz="4000" dirty="0">
                <a:solidFill>
                  <a:schemeClr val="bg1"/>
                </a:solidFill>
              </a:rPr>
              <a:t>Gestão</a:t>
            </a:r>
          </a:p>
        </p:txBody>
      </p:sp>
    </p:spTree>
    <p:extLst>
      <p:ext uri="{BB962C8B-B14F-4D97-AF65-F5344CB8AC3E}">
        <p14:creationId xmlns:p14="http://schemas.microsoft.com/office/powerpoint/2010/main" val="23138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3BF68418-DF9C-417E-AF5E-724BC4D1E600}"/>
              </a:ext>
            </a:extLst>
          </p:cNvPr>
          <p:cNvSpPr/>
          <p:nvPr/>
        </p:nvSpPr>
        <p:spPr>
          <a:xfrm>
            <a:off x="983728" y="1963682"/>
            <a:ext cx="4106432" cy="1674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Utilizando nossa API, é possível integrar seus sistemas de Gestão com o </a:t>
            </a:r>
            <a:r>
              <a:rPr lang="pt-BR" sz="1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nosso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reduzindo lançamentos manuais e os erros no processo.</a:t>
            </a:r>
          </a:p>
        </p:txBody>
      </p:sp>
      <p:grpSp>
        <p:nvGrpSpPr>
          <p:cNvPr id="21" name="Agrupar 4">
            <a:extLst>
              <a:ext uri="{FF2B5EF4-FFF2-40B4-BE49-F238E27FC236}">
                <a16:creationId xmlns:a16="http://schemas.microsoft.com/office/drawing/2014/main" id="{B09E3A4B-CA11-4ADB-8940-698AE8A1EB39}"/>
              </a:ext>
            </a:extLst>
          </p:cNvPr>
          <p:cNvGrpSpPr/>
          <p:nvPr/>
        </p:nvGrpSpPr>
        <p:grpSpPr>
          <a:xfrm>
            <a:off x="7897860" y="5590656"/>
            <a:ext cx="658429" cy="170004"/>
            <a:chOff x="7729729" y="5256678"/>
            <a:chExt cx="717564" cy="185272"/>
          </a:xfrm>
          <a:solidFill>
            <a:schemeClr val="bg1"/>
          </a:solidFill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FCB781D-060C-42C3-A14B-7BA1B9443EE2}"/>
                </a:ext>
              </a:extLst>
            </p:cNvPr>
            <p:cNvSpPr/>
            <p:nvPr/>
          </p:nvSpPr>
          <p:spPr>
            <a:xfrm>
              <a:off x="7729729" y="5256678"/>
              <a:ext cx="185272" cy="1852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7ED0B062-DDA3-4119-84BF-55F1D0AF44C5}"/>
                </a:ext>
              </a:extLst>
            </p:cNvPr>
            <p:cNvSpPr/>
            <p:nvPr/>
          </p:nvSpPr>
          <p:spPr>
            <a:xfrm>
              <a:off x="7995875" y="5256678"/>
              <a:ext cx="185272" cy="1852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E940827C-49AD-4B0A-8B1F-36A4FE428D15}"/>
                </a:ext>
              </a:extLst>
            </p:cNvPr>
            <p:cNvSpPr/>
            <p:nvPr/>
          </p:nvSpPr>
          <p:spPr>
            <a:xfrm>
              <a:off x="8262021" y="5256678"/>
              <a:ext cx="185272" cy="1852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254A8EC8-681A-4B87-B866-29D1355B9640}"/>
              </a:ext>
            </a:extLst>
          </p:cNvPr>
          <p:cNvSpPr/>
          <p:nvPr/>
        </p:nvSpPr>
        <p:spPr>
          <a:xfrm>
            <a:off x="983728" y="1647161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Bk" pitchFamily="2" charset="0"/>
                <a:cs typeface="Segoe UI" panose="020B0502040204020203" pitchFamily="34" charset="0"/>
              </a:rPr>
              <a:t>Alcance ainda mais eficiência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Bk" pitchFamily="2" charset="0"/>
                <a:cs typeface="Segoe UI" panose="020B0502040204020203" pitchFamily="34" charset="0"/>
              </a:rPr>
              <a:t>no dia a dia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366B16A-CB2C-4596-9DF3-BD417BBF0087}"/>
              </a:ext>
            </a:extLst>
          </p:cNvPr>
          <p:cNvGrpSpPr/>
          <p:nvPr/>
        </p:nvGrpSpPr>
        <p:grpSpPr>
          <a:xfrm>
            <a:off x="5132644" y="4042620"/>
            <a:ext cx="6203427" cy="414510"/>
            <a:chOff x="4754658" y="4042620"/>
            <a:chExt cx="6203427" cy="414510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FD59C1C3-3982-4083-8171-CEC5964BF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60" b="42553"/>
            <a:stretch/>
          </p:blipFill>
          <p:spPr>
            <a:xfrm>
              <a:off x="6291951" y="4123406"/>
              <a:ext cx="1076908" cy="252938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C7A3DAF-FD54-4793-961F-C57A5719E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8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3" b="25053"/>
            <a:stretch/>
          </p:blipFill>
          <p:spPr>
            <a:xfrm>
              <a:off x="4754658" y="4042620"/>
              <a:ext cx="761348" cy="414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753ADF33-3BA6-478E-85A2-21100852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44804" y="4080828"/>
              <a:ext cx="1154559" cy="338095"/>
            </a:xfrm>
            <a:prstGeom prst="rect">
              <a:avLst/>
            </a:prstGeom>
          </p:spPr>
        </p:pic>
        <p:pic>
          <p:nvPicPr>
            <p:cNvPr id="36" name="Picture 2" descr="Omiexperience na Franchise4U: opções para franqueados de todos os ...">
              <a:extLst>
                <a:ext uri="{FF2B5EF4-FFF2-40B4-BE49-F238E27FC236}">
                  <a16:creationId xmlns:a16="http://schemas.microsoft.com/office/drawing/2014/main" id="{EB44FABD-B1F6-422F-97F5-B5949B1E8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" t="18541" r="38440" b="34651"/>
            <a:stretch/>
          </p:blipFill>
          <p:spPr bwMode="auto">
            <a:xfrm>
              <a:off x="10075308" y="4049324"/>
              <a:ext cx="882777" cy="40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1F7C85F-491B-4D28-93A0-9485BE56ED29}"/>
              </a:ext>
            </a:extLst>
          </p:cNvPr>
          <p:cNvGrpSpPr/>
          <p:nvPr/>
        </p:nvGrpSpPr>
        <p:grpSpPr>
          <a:xfrm>
            <a:off x="5528658" y="4864249"/>
            <a:ext cx="3017686" cy="223840"/>
            <a:chOff x="5528658" y="4864249"/>
            <a:chExt cx="3017686" cy="223840"/>
          </a:xfrm>
        </p:grpSpPr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E0FED4C0-EB9D-464D-9730-D5098189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87915" y="4864249"/>
              <a:ext cx="658429" cy="223840"/>
            </a:xfrm>
            <a:prstGeom prst="rect">
              <a:avLst/>
            </a:prstGeom>
          </p:spPr>
        </p:pic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535D0852-D4ED-4698-B2F7-08F2CBBD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528658" y="4871330"/>
              <a:ext cx="1699888" cy="209678"/>
            </a:xfrm>
            <a:prstGeom prst="rect">
              <a:avLst/>
            </a:prstGeom>
          </p:spPr>
        </p:pic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842B58A-760F-4A42-B7DA-EC3ABD0057BA}"/>
              </a:ext>
            </a:extLst>
          </p:cNvPr>
          <p:cNvGrpSpPr/>
          <p:nvPr/>
        </p:nvGrpSpPr>
        <p:grpSpPr>
          <a:xfrm>
            <a:off x="5490182" y="1007617"/>
            <a:ext cx="5404500" cy="3671063"/>
            <a:chOff x="5490182" y="1007617"/>
            <a:chExt cx="5404500" cy="3671063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1FFA847D-2DEE-4ECA-BF4F-5E30B415D412}"/>
                </a:ext>
              </a:extLst>
            </p:cNvPr>
            <p:cNvGrpSpPr/>
            <p:nvPr/>
          </p:nvGrpSpPr>
          <p:grpSpPr>
            <a:xfrm>
              <a:off x="7553626" y="1007617"/>
              <a:ext cx="1317792" cy="2091701"/>
              <a:chOff x="7553626" y="1007617"/>
              <a:chExt cx="1317792" cy="2091701"/>
            </a:xfrm>
          </p:grpSpPr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5BDCE1C1-24CE-4ED0-858E-4E3EA9451DA6}"/>
                  </a:ext>
                </a:extLst>
              </p:cNvPr>
              <p:cNvGrpSpPr/>
              <p:nvPr/>
            </p:nvGrpSpPr>
            <p:grpSpPr>
              <a:xfrm>
                <a:off x="7553626" y="1007617"/>
                <a:ext cx="1317792" cy="1317792"/>
                <a:chOff x="6674241" y="749068"/>
                <a:chExt cx="2317687" cy="2317687"/>
              </a:xfrm>
            </p:grpSpPr>
            <p:grpSp>
              <p:nvGrpSpPr>
                <p:cNvPr id="54" name="Agrupar 53">
                  <a:extLst>
                    <a:ext uri="{FF2B5EF4-FFF2-40B4-BE49-F238E27FC236}">
                      <a16:creationId xmlns:a16="http://schemas.microsoft.com/office/drawing/2014/main" id="{D9364B1D-8910-4864-A377-4EBAB7E980E7}"/>
                    </a:ext>
                  </a:extLst>
                </p:cNvPr>
                <p:cNvGrpSpPr/>
                <p:nvPr/>
              </p:nvGrpSpPr>
              <p:grpSpPr>
                <a:xfrm>
                  <a:off x="7133261" y="1807837"/>
                  <a:ext cx="1399647" cy="45719"/>
                  <a:chOff x="7608042" y="2309054"/>
                  <a:chExt cx="623201" cy="21156"/>
                </a:xfrm>
              </p:grpSpPr>
              <p:sp>
                <p:nvSpPr>
                  <p:cNvPr id="56" name="Retângulo 55">
                    <a:extLst>
                      <a:ext uri="{FF2B5EF4-FFF2-40B4-BE49-F238E27FC236}">
                        <a16:creationId xmlns:a16="http://schemas.microsoft.com/office/drawing/2014/main" id="{285A8246-68F0-46BB-AF99-C8B83810A54C}"/>
                      </a:ext>
                    </a:extLst>
                  </p:cNvPr>
                  <p:cNvSpPr/>
                  <p:nvPr/>
                </p:nvSpPr>
                <p:spPr>
                  <a:xfrm>
                    <a:off x="7608042" y="2309054"/>
                    <a:ext cx="623201" cy="211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rPr>
                      <a:t>API</a:t>
                    </a:r>
                  </a:p>
                </p:txBody>
              </p:sp>
            </p:grpSp>
            <p:sp>
              <p:nvSpPr>
                <p:cNvPr id="55" name="Gráfico 1">
                  <a:extLst>
                    <a:ext uri="{FF2B5EF4-FFF2-40B4-BE49-F238E27FC236}">
                      <a16:creationId xmlns:a16="http://schemas.microsoft.com/office/drawing/2014/main" id="{7CE532FB-2D01-401F-B488-491C503C6970}"/>
                    </a:ext>
                  </a:extLst>
                </p:cNvPr>
                <p:cNvSpPr/>
                <p:nvPr/>
              </p:nvSpPr>
              <p:spPr>
                <a:xfrm>
                  <a:off x="6674241" y="749068"/>
                  <a:ext cx="2317687" cy="2317687"/>
                </a:xfrm>
                <a:custGeom>
                  <a:avLst/>
                  <a:gdLst>
                    <a:gd name="connsiteX0" fmla="*/ 905715 w 903693"/>
                    <a:gd name="connsiteY0" fmla="*/ 452857 h 903693"/>
                    <a:gd name="connsiteX1" fmla="*/ 452857 w 903693"/>
                    <a:gd name="connsiteY1" fmla="*/ 905715 h 903693"/>
                    <a:gd name="connsiteX2" fmla="*/ 0 w 903693"/>
                    <a:gd name="connsiteY2" fmla="*/ 452857 h 903693"/>
                    <a:gd name="connsiteX3" fmla="*/ 452857 w 903693"/>
                    <a:gd name="connsiteY3" fmla="*/ 0 h 903693"/>
                    <a:gd name="connsiteX4" fmla="*/ 905715 w 903693"/>
                    <a:gd name="connsiteY4" fmla="*/ 452857 h 903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3693" h="903693">
                      <a:moveTo>
                        <a:pt x="905715" y="452857"/>
                      </a:moveTo>
                      <a:cubicBezTo>
                        <a:pt x="905715" y="702964"/>
                        <a:pt x="702964" y="905715"/>
                        <a:pt x="452857" y="905715"/>
                      </a:cubicBezTo>
                      <a:cubicBezTo>
                        <a:pt x="202751" y="905715"/>
                        <a:pt x="0" y="702964"/>
                        <a:pt x="0" y="452857"/>
                      </a:cubicBezTo>
                      <a:cubicBezTo>
                        <a:pt x="0" y="202751"/>
                        <a:pt x="202751" y="0"/>
                        <a:pt x="452857" y="0"/>
                      </a:cubicBezTo>
                      <a:cubicBezTo>
                        <a:pt x="702964" y="0"/>
                        <a:pt x="905715" y="202751"/>
                        <a:pt x="905715" y="452857"/>
                      </a:cubicBezTo>
                      <a:close/>
                    </a:path>
                  </a:pathLst>
                </a:custGeom>
                <a:noFill/>
                <a:ln w="2590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356A12-A7D9-4C73-B09D-D63F16CA4E54}"/>
                  </a:ext>
                </a:extLst>
              </p:cNvPr>
              <p:cNvSpPr/>
              <p:nvPr/>
            </p:nvSpPr>
            <p:spPr>
              <a:xfrm flipH="1">
                <a:off x="8164863" y="2325409"/>
                <a:ext cx="45719" cy="773909"/>
              </a:xfrm>
              <a:custGeom>
                <a:avLst/>
                <a:gdLst>
                  <a:gd name="connsiteX0" fmla="*/ 0 w 0"/>
                  <a:gd name="connsiteY0" fmla="*/ 0 h 1075827"/>
                  <a:gd name="connsiteX1" fmla="*/ 0 w 0"/>
                  <a:gd name="connsiteY1" fmla="*/ 1077295 h 107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75827">
                    <a:moveTo>
                      <a:pt x="0" y="0"/>
                    </a:moveTo>
                    <a:lnTo>
                      <a:pt x="0" y="1077295"/>
                    </a:lnTo>
                  </a:path>
                </a:pathLst>
              </a:custGeom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925B394-239C-44FE-8A67-A44326B2D5E2}"/>
                </a:ext>
              </a:extLst>
            </p:cNvPr>
            <p:cNvSpPr/>
            <p:nvPr/>
          </p:nvSpPr>
          <p:spPr>
            <a:xfrm>
              <a:off x="7276442" y="3102569"/>
              <a:ext cx="45719" cy="80922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32A7989D-AE12-4EA6-A060-F70352BEC3B9}"/>
                </a:ext>
              </a:extLst>
            </p:cNvPr>
            <p:cNvSpPr/>
            <p:nvPr/>
          </p:nvSpPr>
          <p:spPr>
            <a:xfrm>
              <a:off x="9062702" y="3094275"/>
              <a:ext cx="45719" cy="80922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74379E92-9261-401A-93D7-1C7063E1DD5F}"/>
                </a:ext>
              </a:extLst>
            </p:cNvPr>
            <p:cNvSpPr/>
            <p:nvPr/>
          </p:nvSpPr>
          <p:spPr>
            <a:xfrm>
              <a:off x="10848963" y="3091204"/>
              <a:ext cx="45719" cy="80922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127870F-AD86-4676-AB2D-F73FA8092934}"/>
                </a:ext>
              </a:extLst>
            </p:cNvPr>
            <p:cNvSpPr/>
            <p:nvPr/>
          </p:nvSpPr>
          <p:spPr>
            <a:xfrm>
              <a:off x="5490182" y="3087978"/>
              <a:ext cx="45719" cy="80922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FD60D297-6B2C-4A88-A936-75ABBF261FCF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5490182" y="3087978"/>
              <a:ext cx="5358781" cy="3226"/>
            </a:xfrm>
            <a:prstGeom prst="line">
              <a:avLst/>
            </a:prstGeom>
            <a:ln w="25908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F81CB792-8C0E-47E7-8C1F-D9D3E1440808}"/>
                </a:ext>
              </a:extLst>
            </p:cNvPr>
            <p:cNvSpPr/>
            <p:nvPr/>
          </p:nvSpPr>
          <p:spPr>
            <a:xfrm>
              <a:off x="6378602" y="3087978"/>
              <a:ext cx="89871" cy="159070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B43677C-73F3-40D1-86CD-BEBFE3AA9E3D}"/>
                </a:ext>
              </a:extLst>
            </p:cNvPr>
            <p:cNvSpPr/>
            <p:nvPr/>
          </p:nvSpPr>
          <p:spPr>
            <a:xfrm>
              <a:off x="9946527" y="3087978"/>
              <a:ext cx="89871" cy="159070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05F0E370-8BC4-4266-A824-F1FBF05D2C1E}"/>
                </a:ext>
              </a:extLst>
            </p:cNvPr>
            <p:cNvSpPr/>
            <p:nvPr/>
          </p:nvSpPr>
          <p:spPr>
            <a:xfrm>
              <a:off x="8208053" y="3050884"/>
              <a:ext cx="89871" cy="1590702"/>
            </a:xfrm>
            <a:custGeom>
              <a:avLst/>
              <a:gdLst>
                <a:gd name="connsiteX0" fmla="*/ 0 w 0"/>
                <a:gd name="connsiteY0" fmla="*/ 0 h 625237"/>
                <a:gd name="connsiteX1" fmla="*/ 0 w 0"/>
                <a:gd name="connsiteY1" fmla="*/ 627857 h 62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25237">
                  <a:moveTo>
                    <a:pt x="0" y="0"/>
                  </a:moveTo>
                  <a:lnTo>
                    <a:pt x="0" y="627857"/>
                  </a:lnTo>
                </a:path>
              </a:pathLst>
            </a:custGeom>
            <a:ln w="2590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Título 1">
            <a:extLst>
              <a:ext uri="{FF2B5EF4-FFF2-40B4-BE49-F238E27FC236}">
                <a16:creationId xmlns:a16="http://schemas.microsoft.com/office/drawing/2014/main" id="{DDA0DAD7-E464-4420-B7F4-D24464E38CCA}"/>
              </a:ext>
            </a:extLst>
          </p:cNvPr>
          <p:cNvSpPr txBox="1">
            <a:spLocks/>
          </p:cNvSpPr>
          <p:nvPr/>
        </p:nvSpPr>
        <p:spPr>
          <a:xfrm>
            <a:off x="928473" y="1102423"/>
            <a:ext cx="6701790" cy="567463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Integração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1A3A0BD1-8205-4DBB-9FD2-34F07F9C9C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55995" y="4767259"/>
            <a:ext cx="781064" cy="4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48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9E58A69E-6D10-4788-922D-F1CEAA79279A}"/>
              </a:ext>
            </a:extLst>
          </p:cNvPr>
          <p:cNvSpPr/>
          <p:nvPr/>
        </p:nvSpPr>
        <p:spPr>
          <a:xfrm>
            <a:off x="2771079" y="562196"/>
            <a:ext cx="6452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Funcionalidades</a:t>
            </a:r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B7E31760-BA86-4075-A41A-3893A7E6F6FA}"/>
              </a:ext>
            </a:extLst>
          </p:cNvPr>
          <p:cNvGrpSpPr/>
          <p:nvPr/>
        </p:nvGrpSpPr>
        <p:grpSpPr>
          <a:xfrm>
            <a:off x="2109937" y="1873820"/>
            <a:ext cx="7929257" cy="1245901"/>
            <a:chOff x="2109937" y="1873820"/>
            <a:chExt cx="7929257" cy="1245901"/>
          </a:xfrm>
        </p:grpSpPr>
        <p:grpSp>
          <p:nvGrpSpPr>
            <p:cNvPr id="126" name="Agrupar 125">
              <a:extLst>
                <a:ext uri="{FF2B5EF4-FFF2-40B4-BE49-F238E27FC236}">
                  <a16:creationId xmlns:a16="http://schemas.microsoft.com/office/drawing/2014/main" id="{1EEB1C46-49B2-4812-9E82-69387F4E2C61}"/>
                </a:ext>
              </a:extLst>
            </p:cNvPr>
            <p:cNvGrpSpPr/>
            <p:nvPr/>
          </p:nvGrpSpPr>
          <p:grpSpPr>
            <a:xfrm>
              <a:off x="2109937" y="2604921"/>
              <a:ext cx="7929257" cy="514800"/>
              <a:chOff x="2109937" y="2604921"/>
              <a:chExt cx="7929257" cy="514800"/>
            </a:xfrm>
          </p:grpSpPr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E7D63566-CC14-4E63-9F8D-76E6525A9BED}"/>
                  </a:ext>
                </a:extLst>
              </p:cNvPr>
              <p:cNvSpPr/>
              <p:nvPr/>
            </p:nvSpPr>
            <p:spPr>
              <a:xfrm>
                <a:off x="4000404" y="2605335"/>
                <a:ext cx="2257200" cy="5139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Apontamento de Km por</a:t>
                </a:r>
              </a:p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GPS e Google Maps</a:t>
                </a:r>
              </a:p>
            </p:txBody>
          </p:sp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AF019884-6EE8-4421-ADD4-90006E01A144}"/>
                  </a:ext>
                </a:extLst>
              </p:cNvPr>
              <p:cNvSpPr/>
              <p:nvPr/>
            </p:nvSpPr>
            <p:spPr>
              <a:xfrm>
                <a:off x="2109937" y="2604921"/>
                <a:ext cx="2256146" cy="514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Reconhecimento automático</a:t>
                </a:r>
              </a:p>
              <a:p>
                <a:pPr algn="ctr"/>
                <a:r>
                  <a:rPr lang="pt-BR" sz="11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dos dados do recibo</a:t>
                </a:r>
              </a:p>
            </p:txBody>
          </p:sp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69B998E5-81C7-40DD-9041-2406292034A7}"/>
                  </a:ext>
                </a:extLst>
              </p:cNvPr>
              <p:cNvSpPr/>
              <p:nvPr/>
            </p:nvSpPr>
            <p:spPr>
              <a:xfrm>
                <a:off x="5849309" y="2605335"/>
                <a:ext cx="2256146" cy="5139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Aprovação Multinível</a:t>
                </a:r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F2660A81-3AC0-4543-9E21-64FE5C12447E}"/>
                  </a:ext>
                </a:extLst>
              </p:cNvPr>
              <p:cNvSpPr/>
              <p:nvPr/>
            </p:nvSpPr>
            <p:spPr>
              <a:xfrm>
                <a:off x="7781994" y="2605335"/>
                <a:ext cx="2257200" cy="5139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Inglês e Espanhol</a:t>
                </a:r>
              </a:p>
            </p:txBody>
          </p:sp>
        </p:grpSp>
        <p:pic>
          <p:nvPicPr>
            <p:cNvPr id="127" name="Gráfico 126">
              <a:extLst>
                <a:ext uri="{FF2B5EF4-FFF2-40B4-BE49-F238E27FC236}">
                  <a16:creationId xmlns:a16="http://schemas.microsoft.com/office/drawing/2014/main" id="{EFF8E700-B186-4D1F-B106-84933B516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06366" y="1918529"/>
              <a:ext cx="458139" cy="661918"/>
            </a:xfrm>
            <a:prstGeom prst="rect">
              <a:avLst/>
            </a:prstGeom>
          </p:spPr>
        </p:pic>
        <p:pic>
          <p:nvPicPr>
            <p:cNvPr id="128" name="Gráfico 127">
              <a:extLst>
                <a:ext uri="{FF2B5EF4-FFF2-40B4-BE49-F238E27FC236}">
                  <a16:creationId xmlns:a16="http://schemas.microsoft.com/office/drawing/2014/main" id="{59FA0695-0A4B-4712-8E3C-2BBFBB10F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53388" y="1898296"/>
              <a:ext cx="591101" cy="682151"/>
            </a:xfrm>
            <a:prstGeom prst="rect">
              <a:avLst/>
            </a:prstGeom>
          </p:spPr>
        </p:pic>
        <p:pic>
          <p:nvPicPr>
            <p:cNvPr id="129" name="Gráfico 128">
              <a:extLst>
                <a:ext uri="{FF2B5EF4-FFF2-40B4-BE49-F238E27FC236}">
                  <a16:creationId xmlns:a16="http://schemas.microsoft.com/office/drawing/2014/main" id="{F990892B-86D4-4D7F-A0C9-22DB2A734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33372" y="1873820"/>
              <a:ext cx="620756" cy="767779"/>
            </a:xfrm>
            <a:prstGeom prst="rect">
              <a:avLst/>
            </a:prstGeom>
          </p:spPr>
        </p:pic>
        <p:pic>
          <p:nvPicPr>
            <p:cNvPr id="130" name="Gráfico 129">
              <a:extLst>
                <a:ext uri="{FF2B5EF4-FFF2-40B4-BE49-F238E27FC236}">
                  <a16:creationId xmlns:a16="http://schemas.microsoft.com/office/drawing/2014/main" id="{CFB841C5-9C78-4366-BDFB-C52C2C45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19338" y="1912863"/>
              <a:ext cx="539073" cy="657582"/>
            </a:xfrm>
            <a:prstGeom prst="rect">
              <a:avLst/>
            </a:prstGeom>
          </p:spPr>
        </p:pic>
      </p:grp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81AB4850-C4BE-46DE-BC6D-B4A732258EA9}"/>
              </a:ext>
            </a:extLst>
          </p:cNvPr>
          <p:cNvGrpSpPr/>
          <p:nvPr/>
        </p:nvGrpSpPr>
        <p:grpSpPr>
          <a:xfrm>
            <a:off x="2109937" y="3300019"/>
            <a:ext cx="7929257" cy="1284972"/>
            <a:chOff x="2109937" y="3300019"/>
            <a:chExt cx="7929257" cy="1284972"/>
          </a:xfrm>
        </p:grpSpPr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B8E045F6-5D74-4FEF-B3B7-AFCA9E2FE455}"/>
                </a:ext>
              </a:extLst>
            </p:cNvPr>
            <p:cNvGrpSpPr/>
            <p:nvPr/>
          </p:nvGrpSpPr>
          <p:grpSpPr>
            <a:xfrm>
              <a:off x="2109937" y="3480230"/>
              <a:ext cx="7929257" cy="1104761"/>
              <a:chOff x="2109937" y="3480230"/>
              <a:chExt cx="7929257" cy="1104761"/>
            </a:xfrm>
          </p:grpSpPr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8A66B795-35C0-495E-B12A-3529CBCAE708}"/>
                  </a:ext>
                </a:extLst>
              </p:cNvPr>
              <p:cNvSpPr/>
              <p:nvPr/>
            </p:nvSpPr>
            <p:spPr>
              <a:xfrm>
                <a:off x="4000931" y="4062876"/>
                <a:ext cx="2256146" cy="5139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Centros de Custos </a:t>
                </a:r>
              </a:p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 Projetos</a:t>
                </a:r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5D35D8A7-1BE2-4A79-AD21-1D3C9089D516}"/>
                  </a:ext>
                </a:extLst>
              </p:cNvPr>
              <p:cNvSpPr/>
              <p:nvPr/>
            </p:nvSpPr>
            <p:spPr>
              <a:xfrm>
                <a:off x="5849309" y="4062876"/>
                <a:ext cx="2256146" cy="5139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Integrações com</a:t>
                </a:r>
              </a:p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Sistemas de gestão</a:t>
                </a:r>
              </a:p>
            </p:txBody>
          </p:sp>
          <p:grpSp>
            <p:nvGrpSpPr>
              <p:cNvPr id="143" name="Agrupar 142">
                <a:extLst>
                  <a:ext uri="{FF2B5EF4-FFF2-40B4-BE49-F238E27FC236}">
                    <a16:creationId xmlns:a16="http://schemas.microsoft.com/office/drawing/2014/main" id="{15AB0B59-DB86-4681-BDCD-6F4019537128}"/>
                  </a:ext>
                </a:extLst>
              </p:cNvPr>
              <p:cNvGrpSpPr/>
              <p:nvPr/>
            </p:nvGrpSpPr>
            <p:grpSpPr>
              <a:xfrm>
                <a:off x="7781994" y="4062876"/>
                <a:ext cx="2257200" cy="513972"/>
                <a:chOff x="7694545" y="4157720"/>
                <a:chExt cx="2257200" cy="513972"/>
              </a:xfrm>
            </p:grpSpPr>
            <p:sp>
              <p:nvSpPr>
                <p:cNvPr id="148" name="Retângulo 147">
                  <a:extLst>
                    <a:ext uri="{FF2B5EF4-FFF2-40B4-BE49-F238E27FC236}">
                      <a16:creationId xmlns:a16="http://schemas.microsoft.com/office/drawing/2014/main" id="{821E45C6-35A2-40FD-A14B-43ED92099903}"/>
                    </a:ext>
                  </a:extLst>
                </p:cNvPr>
                <p:cNvSpPr/>
                <p:nvPr/>
              </p:nvSpPr>
              <p:spPr>
                <a:xfrm>
                  <a:off x="7694545" y="4157720"/>
                  <a:ext cx="2257200" cy="5139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Conversão cambial de despesas em moedas estrangeiras</a:t>
                  </a:r>
                </a:p>
              </p:txBody>
            </p:sp>
          </p:grpSp>
          <p:sp>
            <p:nvSpPr>
              <p:cNvPr id="144" name="Retângulo 143">
                <a:extLst>
                  <a:ext uri="{FF2B5EF4-FFF2-40B4-BE49-F238E27FC236}">
                    <a16:creationId xmlns:a16="http://schemas.microsoft.com/office/drawing/2014/main" id="{50356F2D-0759-4092-9834-E5069D2083E3}"/>
                  </a:ext>
                </a:extLst>
              </p:cNvPr>
              <p:cNvSpPr/>
              <p:nvPr/>
            </p:nvSpPr>
            <p:spPr>
              <a:xfrm>
                <a:off x="2109937" y="4061977"/>
                <a:ext cx="2256146" cy="5230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Políticas de Despesas</a:t>
                </a:r>
              </a:p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(Controle de fraudes</a:t>
                </a:r>
                <a:r>
                  <a:rPr lang="pt-BR" sz="1100">
                    <a:solidFill>
                      <a:schemeClr val="bg1"/>
                    </a:solidFill>
                  </a:rPr>
                  <a:t>)</a:t>
                </a:r>
              </a:p>
            </p:txBody>
          </p:sp>
          <p:grpSp>
            <p:nvGrpSpPr>
              <p:cNvPr id="145" name="Agrupar 144">
                <a:extLst>
                  <a:ext uri="{FF2B5EF4-FFF2-40B4-BE49-F238E27FC236}">
                    <a16:creationId xmlns:a16="http://schemas.microsoft.com/office/drawing/2014/main" id="{BF839EFC-00DB-457D-8C06-DDCAB0E5229A}"/>
                  </a:ext>
                </a:extLst>
              </p:cNvPr>
              <p:cNvGrpSpPr/>
              <p:nvPr/>
            </p:nvGrpSpPr>
            <p:grpSpPr>
              <a:xfrm>
                <a:off x="9081952" y="3480230"/>
                <a:ext cx="63660" cy="143469"/>
                <a:chOff x="9081952" y="3480230"/>
                <a:chExt cx="63660" cy="143469"/>
              </a:xfrm>
            </p:grpSpPr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8BEEA47E-758B-4E3F-BCA9-84CDBF7068B4}"/>
                    </a:ext>
                  </a:extLst>
                </p:cNvPr>
                <p:cNvSpPr/>
                <p:nvPr/>
              </p:nvSpPr>
              <p:spPr>
                <a:xfrm>
                  <a:off x="9122276" y="3570775"/>
                  <a:ext cx="23336" cy="52924"/>
                </a:xfrm>
                <a:custGeom>
                  <a:avLst/>
                  <a:gdLst>
                    <a:gd name="connsiteX0" fmla="*/ 6674 w 23335"/>
                    <a:gd name="connsiteY0" fmla="*/ 2867 h 52924"/>
                    <a:gd name="connsiteX1" fmla="*/ 607 w 23335"/>
                    <a:gd name="connsiteY1" fmla="*/ 0 h 52924"/>
                    <a:gd name="connsiteX2" fmla="*/ 0 w 23335"/>
                    <a:gd name="connsiteY2" fmla="*/ 53586 h 52924"/>
                    <a:gd name="connsiteX3" fmla="*/ 25483 w 23335"/>
                    <a:gd name="connsiteY3" fmla="*/ 28932 h 52924"/>
                    <a:gd name="connsiteX4" fmla="*/ 6674 w 23335"/>
                    <a:gd name="connsiteY4" fmla="*/ 2867 h 52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35" h="52924">
                      <a:moveTo>
                        <a:pt x="6674" y="2867"/>
                      </a:moveTo>
                      <a:lnTo>
                        <a:pt x="607" y="0"/>
                      </a:lnTo>
                      <a:lnTo>
                        <a:pt x="0" y="53586"/>
                      </a:lnTo>
                      <a:cubicBezTo>
                        <a:pt x="11855" y="52704"/>
                        <a:pt x="25483" y="43266"/>
                        <a:pt x="25483" y="28932"/>
                      </a:cubicBezTo>
                      <a:cubicBezTo>
                        <a:pt x="25483" y="14907"/>
                        <a:pt x="18202" y="8027"/>
                        <a:pt x="6674" y="2867"/>
                      </a:cubicBezTo>
                      <a:close/>
                    </a:path>
                  </a:pathLst>
                </a:custGeom>
                <a:noFill/>
                <a:ln w="4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47" name="Forma Livre: Forma 146">
                  <a:extLst>
                    <a:ext uri="{FF2B5EF4-FFF2-40B4-BE49-F238E27FC236}">
                      <a16:creationId xmlns:a16="http://schemas.microsoft.com/office/drawing/2014/main" id="{610D8434-A556-4865-A20C-C989A481ED30}"/>
                    </a:ext>
                  </a:extLst>
                </p:cNvPr>
                <p:cNvSpPr/>
                <p:nvPr/>
              </p:nvSpPr>
              <p:spPr>
                <a:xfrm>
                  <a:off x="9081952" y="3480230"/>
                  <a:ext cx="23336" cy="48514"/>
                </a:xfrm>
                <a:custGeom>
                  <a:avLst/>
                  <a:gdLst>
                    <a:gd name="connsiteX0" fmla="*/ 0 w 23335"/>
                    <a:gd name="connsiteY0" fmla="*/ 23772 h 48513"/>
                    <a:gd name="connsiteX1" fmla="*/ 20909 w 23335"/>
                    <a:gd name="connsiteY1" fmla="*/ 47852 h 48513"/>
                    <a:gd name="connsiteX2" fmla="*/ 24223 w 23335"/>
                    <a:gd name="connsiteY2" fmla="*/ 49308 h 48513"/>
                    <a:gd name="connsiteX3" fmla="*/ 24503 w 23335"/>
                    <a:gd name="connsiteY3" fmla="*/ 0 h 48513"/>
                    <a:gd name="connsiteX4" fmla="*/ 0 w 23335"/>
                    <a:gd name="connsiteY4" fmla="*/ 23772 h 48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35" h="48513">
                      <a:moveTo>
                        <a:pt x="0" y="23772"/>
                      </a:moveTo>
                      <a:cubicBezTo>
                        <a:pt x="0" y="37223"/>
                        <a:pt x="11201" y="43530"/>
                        <a:pt x="20909" y="47852"/>
                      </a:cubicBezTo>
                      <a:lnTo>
                        <a:pt x="24223" y="49308"/>
                      </a:lnTo>
                      <a:lnTo>
                        <a:pt x="24503" y="0"/>
                      </a:lnTo>
                      <a:cubicBezTo>
                        <a:pt x="9988" y="1411"/>
                        <a:pt x="0" y="8291"/>
                        <a:pt x="0" y="23772"/>
                      </a:cubicBezTo>
                      <a:close/>
                    </a:path>
                  </a:pathLst>
                </a:custGeom>
                <a:noFill/>
                <a:ln w="4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pic>
          <p:nvPicPr>
            <p:cNvPr id="137" name="Gráfico 136">
              <a:extLst>
                <a:ext uri="{FF2B5EF4-FFF2-40B4-BE49-F238E27FC236}">
                  <a16:creationId xmlns:a16="http://schemas.microsoft.com/office/drawing/2014/main" id="{3430CB46-1675-4FFB-87AC-3E38166E0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34833" y="3301464"/>
              <a:ext cx="589655" cy="690822"/>
            </a:xfrm>
            <a:prstGeom prst="rect">
              <a:avLst/>
            </a:prstGeom>
          </p:spPr>
        </p:pic>
        <p:pic>
          <p:nvPicPr>
            <p:cNvPr id="138" name="Gráfico 137">
              <a:extLst>
                <a:ext uri="{FF2B5EF4-FFF2-40B4-BE49-F238E27FC236}">
                  <a16:creationId xmlns:a16="http://schemas.microsoft.com/office/drawing/2014/main" id="{ADC58073-304A-4A25-B29A-1396A30B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1596" y="3307245"/>
              <a:ext cx="572313" cy="679260"/>
            </a:xfrm>
            <a:prstGeom prst="rect">
              <a:avLst/>
            </a:prstGeom>
          </p:spPr>
        </p:pic>
        <p:pic>
          <p:nvPicPr>
            <p:cNvPr id="139" name="Gráfico 138">
              <a:extLst>
                <a:ext uri="{FF2B5EF4-FFF2-40B4-BE49-F238E27FC236}">
                  <a16:creationId xmlns:a16="http://schemas.microsoft.com/office/drawing/2014/main" id="{51383937-BFCD-4B05-8233-0DFBD9AB5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04449" y="3300019"/>
              <a:ext cx="706720" cy="693713"/>
            </a:xfrm>
            <a:prstGeom prst="rect">
              <a:avLst/>
            </a:prstGeom>
          </p:spPr>
        </p:pic>
        <p:pic>
          <p:nvPicPr>
            <p:cNvPr id="140" name="Gráfico 139">
              <a:extLst>
                <a:ext uri="{FF2B5EF4-FFF2-40B4-BE49-F238E27FC236}">
                  <a16:creationId xmlns:a16="http://schemas.microsoft.com/office/drawing/2014/main" id="{BC3F09CC-4C14-4563-B3F4-656262847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534791" y="3300741"/>
              <a:ext cx="664809" cy="692269"/>
            </a:xfrm>
            <a:prstGeom prst="rect">
              <a:avLst/>
            </a:prstGeom>
          </p:spPr>
        </p:pic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84608586-6820-4E6E-9C0F-B2FA0109B794}"/>
              </a:ext>
            </a:extLst>
          </p:cNvPr>
          <p:cNvGrpSpPr/>
          <p:nvPr/>
        </p:nvGrpSpPr>
        <p:grpSpPr>
          <a:xfrm>
            <a:off x="2109937" y="4726508"/>
            <a:ext cx="7929257" cy="1321007"/>
            <a:chOff x="2109937" y="4726508"/>
            <a:chExt cx="7929257" cy="1321007"/>
          </a:xfrm>
        </p:grpSpPr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105B1078-F697-44F2-B7AC-38CC8CB9C348}"/>
                </a:ext>
              </a:extLst>
            </p:cNvPr>
            <p:cNvSpPr/>
            <p:nvPr/>
          </p:nvSpPr>
          <p:spPr>
            <a:xfrm>
              <a:off x="4000404" y="5533543"/>
              <a:ext cx="2257200" cy="513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Mobilidade em 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todo o processo</a:t>
              </a:r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217D4784-AF86-43BD-80E0-E0BC7082AAA7}"/>
                </a:ext>
              </a:extLst>
            </p:cNvPr>
            <p:cNvSpPr/>
            <p:nvPr/>
          </p:nvSpPr>
          <p:spPr>
            <a:xfrm>
              <a:off x="5849309" y="5533543"/>
              <a:ext cx="2256146" cy="513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Controle de                  Adiantamentos</a:t>
              </a:r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313BCAFF-879A-4A90-8A20-46178C5A2BD0}"/>
                </a:ext>
              </a:extLst>
            </p:cNvPr>
            <p:cNvSpPr/>
            <p:nvPr/>
          </p:nvSpPr>
          <p:spPr>
            <a:xfrm>
              <a:off x="7781994" y="5533543"/>
              <a:ext cx="2257200" cy="513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Dashboard Gerencial para       Análise e Gestão dos gastos</a:t>
              </a:r>
            </a:p>
          </p:txBody>
        </p:sp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9B1467ED-0A49-4F53-85BC-13ADB3479121}"/>
                </a:ext>
              </a:extLst>
            </p:cNvPr>
            <p:cNvSpPr/>
            <p:nvPr/>
          </p:nvSpPr>
          <p:spPr>
            <a:xfrm>
              <a:off x="2109937" y="5533543"/>
              <a:ext cx="2256146" cy="513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Funcionamento </a:t>
              </a:r>
            </a:p>
            <a:p>
              <a:pPr algn="ctr"/>
              <a:r>
                <a:rPr lang="pt-BR" sz="1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Off-line</a:t>
              </a:r>
            </a:p>
          </p:txBody>
        </p:sp>
        <p:pic>
          <p:nvPicPr>
            <p:cNvPr id="154" name="Gráfico 153">
              <a:extLst>
                <a:ext uri="{FF2B5EF4-FFF2-40B4-BE49-F238E27FC236}">
                  <a16:creationId xmlns:a16="http://schemas.microsoft.com/office/drawing/2014/main" id="{78BBDF2A-6FBC-48AF-9C8B-4B717924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957950" y="4795156"/>
              <a:ext cx="592546" cy="659028"/>
            </a:xfrm>
            <a:prstGeom prst="rect">
              <a:avLst/>
            </a:prstGeom>
          </p:spPr>
        </p:pic>
        <p:pic>
          <p:nvPicPr>
            <p:cNvPr id="155" name="Gráfico 154">
              <a:extLst>
                <a:ext uri="{FF2B5EF4-FFF2-40B4-BE49-F238E27FC236}">
                  <a16:creationId xmlns:a16="http://schemas.microsoft.com/office/drawing/2014/main" id="{7B32CB70-BFE8-44E4-9A7A-28172A9D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753388" y="4775646"/>
              <a:ext cx="599773" cy="698049"/>
            </a:xfrm>
            <a:prstGeom prst="rect">
              <a:avLst/>
            </a:prstGeom>
          </p:spPr>
        </p:pic>
        <p:pic>
          <p:nvPicPr>
            <p:cNvPr id="156" name="Gráfico 155">
              <a:extLst>
                <a:ext uri="{FF2B5EF4-FFF2-40B4-BE49-F238E27FC236}">
                  <a16:creationId xmlns:a16="http://schemas.microsoft.com/office/drawing/2014/main" id="{8B1E77CD-C088-4088-95CB-664ED287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660252" y="4800938"/>
              <a:ext cx="637349" cy="647465"/>
            </a:xfrm>
            <a:prstGeom prst="rect">
              <a:avLst/>
            </a:prstGeom>
          </p:spPr>
        </p:pic>
        <p:pic>
          <p:nvPicPr>
            <p:cNvPr id="157" name="Gráfico 156">
              <a:extLst>
                <a:ext uri="{FF2B5EF4-FFF2-40B4-BE49-F238E27FC236}">
                  <a16:creationId xmlns:a16="http://schemas.microsoft.com/office/drawing/2014/main" id="{539868D3-E641-4875-B556-5220E613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619338" y="4726508"/>
              <a:ext cx="495716" cy="79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40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F8299FF-1615-485F-8421-237E7EF01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974" y="1109391"/>
            <a:ext cx="4332267" cy="1511761"/>
          </a:xfrm>
        </p:spPr>
        <p:txBody>
          <a:bodyPr/>
          <a:lstStyle/>
          <a:p>
            <a:pPr algn="l"/>
            <a:r>
              <a:rPr lang="pt-BR" sz="3600" dirty="0">
                <a:solidFill>
                  <a:schemeClr val="accent1"/>
                </a:solidFill>
              </a:rPr>
              <a:t>O que cansamos </a:t>
            </a:r>
            <a:br>
              <a:rPr lang="pt-BR" sz="3600" dirty="0">
                <a:solidFill>
                  <a:schemeClr val="accent1"/>
                </a:solidFill>
              </a:rPr>
            </a:br>
            <a:r>
              <a:rPr lang="pt-BR" sz="3600" dirty="0">
                <a:solidFill>
                  <a:schemeClr val="accent1"/>
                </a:solidFill>
              </a:rPr>
              <a:t>de ver os clientes </a:t>
            </a:r>
            <a:br>
              <a:rPr lang="pt-BR" sz="3600" dirty="0">
                <a:solidFill>
                  <a:schemeClr val="accent1"/>
                </a:solidFill>
              </a:rPr>
            </a:br>
            <a:r>
              <a:rPr lang="pt-BR" sz="3600" dirty="0">
                <a:solidFill>
                  <a:schemeClr val="accent1"/>
                </a:solidFill>
              </a:rPr>
              <a:t>vivenciarem</a:t>
            </a:r>
          </a:p>
        </p:txBody>
      </p:sp>
      <p:pic>
        <p:nvPicPr>
          <p:cNvPr id="7" name="Gráfico 6" descr="Dedão para Baixo com preenchimento sólido">
            <a:extLst>
              <a:ext uri="{FF2B5EF4-FFF2-40B4-BE49-F238E27FC236}">
                <a16:creationId xmlns:a16="http://schemas.microsoft.com/office/drawing/2014/main" id="{3AB1CC92-D781-468C-9486-0039B847C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738" y="3105238"/>
            <a:ext cx="2700223" cy="270022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3F77056-CFB4-4EAC-9A86-E6A9C8BF3E12}"/>
              </a:ext>
            </a:extLst>
          </p:cNvPr>
          <p:cNvSpPr txBox="1">
            <a:spLocks/>
          </p:cNvSpPr>
          <p:nvPr/>
        </p:nvSpPr>
        <p:spPr>
          <a:xfrm>
            <a:off x="6400139" y="1153854"/>
            <a:ext cx="5163504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Tempo desperdiçado em prestação de contas e controles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2E06BF1-A4DD-41E2-8ABA-411F8D2AD4DB}"/>
              </a:ext>
            </a:extLst>
          </p:cNvPr>
          <p:cNvSpPr txBox="1">
            <a:spLocks/>
          </p:cNvSpPr>
          <p:nvPr/>
        </p:nvSpPr>
        <p:spPr>
          <a:xfrm>
            <a:off x="6400139" y="2104267"/>
            <a:ext cx="4745381" cy="389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Reembolso de quilometragem impreciso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60A002-7F50-49DE-BD5A-B3B9CB95F588}"/>
              </a:ext>
            </a:extLst>
          </p:cNvPr>
          <p:cNvSpPr txBox="1">
            <a:spLocks/>
          </p:cNvSpPr>
          <p:nvPr/>
        </p:nvSpPr>
        <p:spPr>
          <a:xfrm>
            <a:off x="6400139" y="2767894"/>
            <a:ext cx="5641806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Conciliações de cartão corporativo muito manuais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9D47767-CE90-4B21-AB88-5B7B2A9A0436}"/>
              </a:ext>
            </a:extLst>
          </p:cNvPr>
          <p:cNvSpPr txBox="1">
            <a:spLocks/>
          </p:cNvSpPr>
          <p:nvPr/>
        </p:nvSpPr>
        <p:spPr>
          <a:xfrm>
            <a:off x="6400139" y="3718307"/>
            <a:ext cx="4745381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Constantes suspeitas de fraudes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21CFD8D-0A93-41A4-B633-0744C7DAE54E}"/>
              </a:ext>
            </a:extLst>
          </p:cNvPr>
          <p:cNvSpPr txBox="1">
            <a:spLocks/>
          </p:cNvSpPr>
          <p:nvPr/>
        </p:nvSpPr>
        <p:spPr>
          <a:xfrm>
            <a:off x="6400139" y="4668722"/>
            <a:ext cx="4977617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Demora para ressarcimento ao colaborador</a:t>
            </a: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9F0D08EA-00D6-4A12-84D3-D97CD000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2" y="1120418"/>
            <a:ext cx="710174" cy="710174"/>
          </a:xfrm>
          <a:prstGeom prst="rect">
            <a:avLst/>
          </a:prstGeom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A2C88451-16BF-4655-AE01-A7D8398923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86" y="1939450"/>
            <a:ext cx="710174" cy="710174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91A1509-40E2-4AC1-8E07-F42F6C2AD8B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86" y="2734928"/>
            <a:ext cx="710174" cy="710174"/>
          </a:xfrm>
          <a:prstGeom prst="rect">
            <a:avLst/>
          </a:prstGeom>
        </p:spPr>
      </p:pic>
      <p:pic>
        <p:nvPicPr>
          <p:cNvPr id="28" name="Imagem 27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B5740B19-CD94-45FD-87C8-E2B38573D5C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86" y="3718307"/>
            <a:ext cx="710174" cy="710174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F366EE4-1D5F-4477-98A5-C4F3657CB271}"/>
              </a:ext>
            </a:extLst>
          </p:cNvPr>
          <p:cNvSpPr txBox="1">
            <a:spLocks/>
          </p:cNvSpPr>
          <p:nvPr/>
        </p:nvSpPr>
        <p:spPr>
          <a:xfrm>
            <a:off x="6400139" y="5566672"/>
            <a:ext cx="4977617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Perdas financeiras por falta de controle</a:t>
            </a:r>
          </a:p>
        </p:txBody>
      </p:sp>
      <p:pic>
        <p:nvPicPr>
          <p:cNvPr id="17" name="Imagem 16" descr="Uma imagem contendo luz, comida, desenho&#10;&#10;Descrição gerada automaticamente">
            <a:extLst>
              <a:ext uri="{FF2B5EF4-FFF2-40B4-BE49-F238E27FC236}">
                <a16:creationId xmlns:a16="http://schemas.microsoft.com/office/drawing/2014/main" id="{36901EFC-4799-477E-A3DD-1BC0F531CEE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86" y="5480771"/>
            <a:ext cx="710174" cy="710174"/>
          </a:xfrm>
          <a:prstGeom prst="rect">
            <a:avLst/>
          </a:prstGeom>
        </p:spPr>
      </p:pic>
      <p:pic>
        <p:nvPicPr>
          <p:cNvPr id="4" name="Gráfico 3" descr="Cronômetro 75% com preenchimento sólido">
            <a:extLst>
              <a:ext uri="{FF2B5EF4-FFF2-40B4-BE49-F238E27FC236}">
                <a16:creationId xmlns:a16="http://schemas.microsoft.com/office/drawing/2014/main" id="{E40E88E2-6193-46AD-A569-ACB98D7D7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3473" y="4636260"/>
            <a:ext cx="709200" cy="70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90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9334DB-EC8F-4050-9C6E-F92B6A7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51" name="Color Cover">
              <a:extLst>
                <a:ext uri="{FF2B5EF4-FFF2-40B4-BE49-F238E27FC236}">
                  <a16:creationId xmlns:a16="http://schemas.microsoft.com/office/drawing/2014/main" id="{EA01B1DD-00B6-4407-827C-3F408B77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olor Cover">
              <a:extLst>
                <a:ext uri="{FF2B5EF4-FFF2-40B4-BE49-F238E27FC236}">
                  <a16:creationId xmlns:a16="http://schemas.microsoft.com/office/drawing/2014/main" id="{AF1D500A-77DB-437E-A54D-45B239D6D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87BA2A-0B66-4DEF-A04F-2CC172257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522B2F8C-7861-41DA-AB7F-C621655E4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90AE996F-5C1A-4DD0-B66D-9C837744A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95C891C-4879-4372-A77C-6137F4F9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42" y="711200"/>
            <a:ext cx="3472314" cy="25079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79B16DE-9312-404F-A004-341072FB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42" y="3332084"/>
            <a:ext cx="3472314" cy="269550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E277E51-9D31-40B2-9E3E-1BB4D6D9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929" y="1476036"/>
            <a:ext cx="5203990" cy="29538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br>
              <a:rPr lang="en-US" sz="6000" dirty="0">
                <a:latin typeface="+mj-lt"/>
                <a:cs typeface="+mj-cs"/>
              </a:rPr>
            </a:br>
            <a:br>
              <a:rPr lang="en-US" sz="6000" dirty="0">
                <a:latin typeface="+mj-lt"/>
                <a:cs typeface="+mj-cs"/>
              </a:rPr>
            </a:br>
            <a:r>
              <a:rPr lang="en-US" sz="6000" dirty="0">
                <a:latin typeface="+mj-lt"/>
                <a:cs typeface="+mj-cs"/>
              </a:rPr>
              <a:t>i9Tour Expenses</a:t>
            </a:r>
            <a:br>
              <a:rPr lang="en-US" sz="6000" dirty="0">
                <a:latin typeface="+mj-lt"/>
                <a:cs typeface="+mj-cs"/>
              </a:rPr>
            </a:br>
            <a:r>
              <a:rPr lang="pt-BR" sz="2200" dirty="0">
                <a:latin typeface="Open Sans" panose="020B0606030504020204" pitchFamily="34" charset="0"/>
              </a:rPr>
              <a:t>Tel.:</a:t>
            </a:r>
            <a:r>
              <a:rPr lang="pt-BR" sz="2200" b="0" dirty="0">
                <a:latin typeface="Open Sans" panose="020B0606030504020204" pitchFamily="34" charset="0"/>
              </a:rPr>
              <a:t> +55 11 5524-9700</a:t>
            </a:r>
            <a:br>
              <a:rPr lang="pt-BR" sz="2200" b="0" dirty="0">
                <a:latin typeface="Open Sans" panose="020B0606030504020204" pitchFamily="34" charset="0"/>
              </a:rPr>
            </a:br>
            <a:r>
              <a:rPr lang="pt-BR" sz="2200" b="0" dirty="0">
                <a:latin typeface="Open Sans" panose="020B0606030504020204" pitchFamily="34" charset="0"/>
              </a:rPr>
              <a:t>henrique@inovtour.com</a:t>
            </a:r>
            <a:br>
              <a:rPr lang="pt-BR" sz="2200" b="0" dirty="0"/>
            </a:br>
            <a:endParaRPr lang="en-US" sz="2200" b="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429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F8299FF-1615-485F-8421-237E7EF01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7034" y="1109391"/>
            <a:ext cx="4332267" cy="1511761"/>
          </a:xfrm>
        </p:spPr>
        <p:txBody>
          <a:bodyPr anchor="t"/>
          <a:lstStyle/>
          <a:p>
            <a:pPr algn="l"/>
            <a:r>
              <a:rPr lang="pt-BR" sz="3600" dirty="0">
                <a:solidFill>
                  <a:schemeClr val="accent1"/>
                </a:solidFill>
              </a:rPr>
              <a:t>Como ajudamos nossos clientes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3F77056-CFB4-4EAC-9A86-E6A9C8BF3E12}"/>
              </a:ext>
            </a:extLst>
          </p:cNvPr>
          <p:cNvSpPr txBox="1">
            <a:spLocks/>
          </p:cNvSpPr>
          <p:nvPr/>
        </p:nvSpPr>
        <p:spPr>
          <a:xfrm>
            <a:off x="1817979" y="1153854"/>
            <a:ext cx="4497405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88% </a:t>
            </a:r>
            <a:r>
              <a:rPr lang="pt-BR" sz="1800" dirty="0">
                <a:solidFill>
                  <a:schemeClr val="tx2"/>
                </a:solidFill>
                <a:latin typeface="+mn-lt"/>
              </a:rPr>
              <a:t>de redução no tempo gasto no processo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2E06BF1-A4DD-41E2-8ABA-411F8D2AD4DB}"/>
              </a:ext>
            </a:extLst>
          </p:cNvPr>
          <p:cNvSpPr txBox="1">
            <a:spLocks/>
          </p:cNvSpPr>
          <p:nvPr/>
        </p:nvSpPr>
        <p:spPr>
          <a:xfrm>
            <a:off x="1817979" y="2104267"/>
            <a:ext cx="4312937" cy="389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11% </a:t>
            </a:r>
            <a:r>
              <a:rPr lang="pt-BR" sz="1800" dirty="0">
                <a:solidFill>
                  <a:schemeClr val="tx2"/>
                </a:solidFill>
                <a:latin typeface="+mn-lt"/>
              </a:rPr>
              <a:t>de redução no valor das despesas de funcionários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60A002-7F50-49DE-BD5A-B3B9CB95F588}"/>
              </a:ext>
            </a:extLst>
          </p:cNvPr>
          <p:cNvSpPr txBox="1">
            <a:spLocks/>
          </p:cNvSpPr>
          <p:nvPr/>
        </p:nvSpPr>
        <p:spPr>
          <a:xfrm>
            <a:off x="1817979" y="3687044"/>
            <a:ext cx="4464369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98% </a:t>
            </a:r>
            <a:r>
              <a:rPr lang="pt-BR" sz="1800" dirty="0">
                <a:solidFill>
                  <a:schemeClr val="tx2"/>
                </a:solidFill>
                <a:latin typeface="+mn-lt"/>
              </a:rPr>
              <a:t>de redução de fraudes e erros no processo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9D47767-CE90-4B21-AB88-5B7B2A9A0436}"/>
              </a:ext>
            </a:extLst>
          </p:cNvPr>
          <p:cNvSpPr txBox="1">
            <a:spLocks/>
          </p:cNvSpPr>
          <p:nvPr/>
        </p:nvSpPr>
        <p:spPr>
          <a:xfrm>
            <a:off x="1817979" y="4637457"/>
            <a:ext cx="4730539" cy="676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60% </a:t>
            </a:r>
            <a:r>
              <a:rPr lang="pt-BR" sz="1800" dirty="0">
                <a:solidFill>
                  <a:schemeClr val="tx2"/>
                </a:solidFill>
                <a:latin typeface="+mn-lt"/>
              </a:rPr>
              <a:t>de redução no tempo do reembolso ao funcionário</a:t>
            </a: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9F0D08EA-00D6-4A12-84D3-D97CD0001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0" y="1143972"/>
            <a:ext cx="710174" cy="710174"/>
          </a:xfrm>
          <a:prstGeom prst="rect">
            <a:avLst/>
          </a:prstGeom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A2C88451-16BF-4655-AE01-A7D839892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3" y="1939450"/>
            <a:ext cx="710174" cy="710174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91A1509-40E2-4AC1-8E07-F42F6C2AD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0" y="3654078"/>
            <a:ext cx="710174" cy="710174"/>
          </a:xfrm>
          <a:prstGeom prst="rect">
            <a:avLst/>
          </a:prstGeom>
        </p:spPr>
      </p:pic>
      <p:pic>
        <p:nvPicPr>
          <p:cNvPr id="28" name="Imagem 27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B5740B19-CD94-45FD-87C8-E2B38573D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0" y="4637457"/>
            <a:ext cx="710174" cy="710174"/>
          </a:xfrm>
          <a:prstGeom prst="rect">
            <a:avLst/>
          </a:prstGeom>
        </p:spPr>
      </p:pic>
      <p:pic>
        <p:nvPicPr>
          <p:cNvPr id="19" name="Gráfico 18" descr="Dedão para Baixo com preenchimento sólido">
            <a:extLst>
              <a:ext uri="{FF2B5EF4-FFF2-40B4-BE49-F238E27FC236}">
                <a16:creationId xmlns:a16="http://schemas.microsoft.com/office/drawing/2014/main" id="{7BF643F7-BCDC-4AC3-9AFC-A23369DBC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7673798" y="2492560"/>
            <a:ext cx="2700223" cy="269883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37CFDC1-C325-42A3-8AD1-7AD22380E3B3}"/>
              </a:ext>
            </a:extLst>
          </p:cNvPr>
          <p:cNvSpPr txBox="1">
            <a:spLocks/>
          </p:cNvSpPr>
          <p:nvPr/>
        </p:nvSpPr>
        <p:spPr>
          <a:xfrm>
            <a:off x="1817979" y="2961453"/>
            <a:ext cx="4312937" cy="389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FC4E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pt-BR" sz="1800" b="1" dirty="0">
                <a:solidFill>
                  <a:schemeClr val="tx2"/>
                </a:solidFill>
                <a:latin typeface="+mn-lt"/>
              </a:rPr>
              <a:t>23% </a:t>
            </a:r>
            <a:r>
              <a:rPr lang="pt-BR" sz="1800" dirty="0">
                <a:solidFill>
                  <a:schemeClr val="tx2"/>
                </a:solidFill>
                <a:latin typeface="+mn-lt"/>
              </a:rPr>
              <a:t>de redução no valor dos gastos com quilometragem</a:t>
            </a:r>
          </a:p>
        </p:txBody>
      </p:sp>
      <p:pic>
        <p:nvPicPr>
          <p:cNvPr id="16" name="Imagem 15" descr="Uma imagem contendo luz, comida, desenho&#10;&#10;Descrição gerada automaticamente">
            <a:extLst>
              <a:ext uri="{FF2B5EF4-FFF2-40B4-BE49-F238E27FC236}">
                <a16:creationId xmlns:a16="http://schemas.microsoft.com/office/drawing/2014/main" id="{DBC4E949-2026-44E7-A2F3-8E29A30CA3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0" y="2734928"/>
            <a:ext cx="710174" cy="710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05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90228AA5-CCF3-4332-BF8E-455DC32E1270}"/>
              </a:ext>
            </a:extLst>
          </p:cNvPr>
          <p:cNvGrpSpPr/>
          <p:nvPr/>
        </p:nvGrpSpPr>
        <p:grpSpPr>
          <a:xfrm>
            <a:off x="2488273" y="3818933"/>
            <a:ext cx="1170168" cy="416042"/>
            <a:chOff x="2644338" y="3820236"/>
            <a:chExt cx="1170168" cy="416042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A239278F-4AC8-43E9-807D-C692E02E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96999" y="3831025"/>
              <a:ext cx="1117507" cy="350711"/>
            </a:xfrm>
            <a:prstGeom prst="rect">
              <a:avLst/>
            </a:prstGeom>
          </p:spPr>
        </p:pic>
        <p:sp>
          <p:nvSpPr>
            <p:cNvPr id="64" name="Oval 73">
              <a:extLst>
                <a:ext uri="{FF2B5EF4-FFF2-40B4-BE49-F238E27FC236}">
                  <a16:creationId xmlns:a16="http://schemas.microsoft.com/office/drawing/2014/main" id="{3A9F62B5-7B4F-4C53-8C76-A1B37449223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644338" y="3820236"/>
              <a:ext cx="1170168" cy="4160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914423">
                <a:defRPr/>
              </a:pPr>
              <a:r>
                <a:rPr lang="pt-BR" b="1" kern="0" dirty="0">
                  <a:solidFill>
                    <a:schemeClr val="bg1"/>
                  </a:solidFill>
                  <a:latin typeface="Calibri" panose="020F0502020204030204"/>
                </a:rPr>
                <a:t>8 países</a:t>
              </a:r>
            </a:p>
          </p:txBody>
        </p:sp>
      </p:grp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2D465103-975C-4832-A4A4-54908BF64189}"/>
              </a:ext>
            </a:extLst>
          </p:cNvPr>
          <p:cNvCxnSpPr>
            <a:cxnSpLocks/>
          </p:cNvCxnSpPr>
          <p:nvPr/>
        </p:nvCxnSpPr>
        <p:spPr>
          <a:xfrm flipV="1">
            <a:off x="3895888" y="1081258"/>
            <a:ext cx="0" cy="4695484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2900D50-0D04-455A-AAE6-7834D08B9C17}"/>
              </a:ext>
            </a:extLst>
          </p:cNvPr>
          <p:cNvGrpSpPr/>
          <p:nvPr/>
        </p:nvGrpSpPr>
        <p:grpSpPr>
          <a:xfrm>
            <a:off x="200908" y="2750125"/>
            <a:ext cx="3066609" cy="3562557"/>
            <a:chOff x="614215" y="1335570"/>
            <a:chExt cx="4139287" cy="4808716"/>
          </a:xfrm>
        </p:grpSpPr>
        <p:sp>
          <p:nvSpPr>
            <p:cNvPr id="596" name="Freeform 511">
              <a:extLst>
                <a:ext uri="{FF2B5EF4-FFF2-40B4-BE49-F238E27FC236}">
                  <a16:creationId xmlns:a16="http://schemas.microsoft.com/office/drawing/2014/main" id="{2A8CD6EF-2107-4AB7-8BCC-D454CCED6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675" y="2307878"/>
              <a:ext cx="122572" cy="39127"/>
            </a:xfrm>
            <a:custGeom>
              <a:avLst/>
              <a:gdLst>
                <a:gd name="T0" fmla="*/ 9 w 9"/>
                <a:gd name="T1" fmla="*/ 0 h 3"/>
                <a:gd name="T2" fmla="*/ 9 w 9"/>
                <a:gd name="T3" fmla="*/ 1 h 3"/>
                <a:gd name="T4" fmla="*/ 8 w 9"/>
                <a:gd name="T5" fmla="*/ 2 h 3"/>
                <a:gd name="T6" fmla="*/ 7 w 9"/>
                <a:gd name="T7" fmla="*/ 3 h 3"/>
                <a:gd name="T8" fmla="*/ 6 w 9"/>
                <a:gd name="T9" fmla="*/ 3 h 3"/>
                <a:gd name="T10" fmla="*/ 5 w 9"/>
                <a:gd name="T11" fmla="*/ 3 h 3"/>
                <a:gd name="T12" fmla="*/ 5 w 9"/>
                <a:gd name="T13" fmla="*/ 3 h 3"/>
                <a:gd name="T14" fmla="*/ 3 w 9"/>
                <a:gd name="T15" fmla="*/ 2 h 3"/>
                <a:gd name="T16" fmla="*/ 2 w 9"/>
                <a:gd name="T17" fmla="*/ 3 h 3"/>
                <a:gd name="T18" fmla="*/ 1 w 9"/>
                <a:gd name="T19" fmla="*/ 3 h 3"/>
                <a:gd name="T20" fmla="*/ 0 w 9"/>
                <a:gd name="T21" fmla="*/ 3 h 3"/>
                <a:gd name="T22" fmla="*/ 0 w 9"/>
                <a:gd name="T23" fmla="*/ 3 h 3"/>
                <a:gd name="T24" fmla="*/ 0 w 9"/>
                <a:gd name="T25" fmla="*/ 2 h 3"/>
                <a:gd name="T26" fmla="*/ 1 w 9"/>
                <a:gd name="T27" fmla="*/ 2 h 3"/>
                <a:gd name="T28" fmla="*/ 2 w 9"/>
                <a:gd name="T29" fmla="*/ 2 h 3"/>
                <a:gd name="T30" fmla="*/ 3 w 9"/>
                <a:gd name="T31" fmla="*/ 1 h 3"/>
                <a:gd name="T32" fmla="*/ 5 w 9"/>
                <a:gd name="T33" fmla="*/ 1 h 3"/>
                <a:gd name="T34" fmla="*/ 5 w 9"/>
                <a:gd name="T35" fmla="*/ 1 h 3"/>
                <a:gd name="T36" fmla="*/ 6 w 9"/>
                <a:gd name="T37" fmla="*/ 1 h 3"/>
                <a:gd name="T38" fmla="*/ 7 w 9"/>
                <a:gd name="T39" fmla="*/ 1 h 3"/>
                <a:gd name="T40" fmla="*/ 7 w 9"/>
                <a:gd name="T41" fmla="*/ 1 h 3"/>
                <a:gd name="T42" fmla="*/ 8 w 9"/>
                <a:gd name="T43" fmla="*/ 0 h 3"/>
                <a:gd name="T44" fmla="*/ 9 w 9"/>
                <a:gd name="T4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597" name="Freeform 512">
              <a:extLst>
                <a:ext uri="{FF2B5EF4-FFF2-40B4-BE49-F238E27FC236}">
                  <a16:creationId xmlns:a16="http://schemas.microsoft.com/office/drawing/2014/main" id="{3F722532-12D4-40D1-8436-515D0706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038" y="2360699"/>
              <a:ext cx="150703" cy="52822"/>
            </a:xfrm>
            <a:custGeom>
              <a:avLst/>
              <a:gdLst>
                <a:gd name="T0" fmla="*/ 10 w 11"/>
                <a:gd name="T1" fmla="*/ 0 h 4"/>
                <a:gd name="T2" fmla="*/ 10 w 11"/>
                <a:gd name="T3" fmla="*/ 0 h 4"/>
                <a:gd name="T4" fmla="*/ 9 w 11"/>
                <a:gd name="T5" fmla="*/ 0 h 4"/>
                <a:gd name="T6" fmla="*/ 8 w 11"/>
                <a:gd name="T7" fmla="*/ 1 h 4"/>
                <a:gd name="T8" fmla="*/ 7 w 11"/>
                <a:gd name="T9" fmla="*/ 1 h 4"/>
                <a:gd name="T10" fmla="*/ 6 w 11"/>
                <a:gd name="T11" fmla="*/ 1 h 4"/>
                <a:gd name="T12" fmla="*/ 5 w 11"/>
                <a:gd name="T13" fmla="*/ 1 h 4"/>
                <a:gd name="T14" fmla="*/ 5 w 11"/>
                <a:gd name="T15" fmla="*/ 1 h 4"/>
                <a:gd name="T16" fmla="*/ 4 w 11"/>
                <a:gd name="T17" fmla="*/ 2 h 4"/>
                <a:gd name="T18" fmla="*/ 3 w 11"/>
                <a:gd name="T19" fmla="*/ 2 h 4"/>
                <a:gd name="T20" fmla="*/ 3 w 11"/>
                <a:gd name="T21" fmla="*/ 2 h 4"/>
                <a:gd name="T22" fmla="*/ 2 w 11"/>
                <a:gd name="T23" fmla="*/ 3 h 4"/>
                <a:gd name="T24" fmla="*/ 1 w 11"/>
                <a:gd name="T25" fmla="*/ 3 h 4"/>
                <a:gd name="T26" fmla="*/ 1 w 11"/>
                <a:gd name="T27" fmla="*/ 3 h 4"/>
                <a:gd name="T28" fmla="*/ 0 w 11"/>
                <a:gd name="T29" fmla="*/ 4 h 4"/>
                <a:gd name="T30" fmla="*/ 2 w 11"/>
                <a:gd name="T31" fmla="*/ 4 h 4"/>
                <a:gd name="T32" fmla="*/ 4 w 11"/>
                <a:gd name="T33" fmla="*/ 4 h 4"/>
                <a:gd name="T34" fmla="*/ 4 w 11"/>
                <a:gd name="T35" fmla="*/ 3 h 4"/>
                <a:gd name="T36" fmla="*/ 5 w 11"/>
                <a:gd name="T37" fmla="*/ 3 h 4"/>
                <a:gd name="T38" fmla="*/ 7 w 11"/>
                <a:gd name="T39" fmla="*/ 2 h 4"/>
                <a:gd name="T40" fmla="*/ 8 w 11"/>
                <a:gd name="T41" fmla="*/ 2 h 4"/>
                <a:gd name="T42" fmla="*/ 8 w 11"/>
                <a:gd name="T43" fmla="*/ 2 h 4"/>
                <a:gd name="T44" fmla="*/ 9 w 11"/>
                <a:gd name="T45" fmla="*/ 1 h 4"/>
                <a:gd name="T46" fmla="*/ 10 w 11"/>
                <a:gd name="T47" fmla="*/ 1 h 4"/>
                <a:gd name="T48" fmla="*/ 10 w 11"/>
                <a:gd name="T4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4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10" y="1"/>
                    <a:pt x="10" y="2"/>
                    <a:pt x="10" y="1"/>
                  </a:cubicBezTo>
                  <a:cubicBezTo>
                    <a:pt x="11" y="1"/>
                    <a:pt x="11" y="1"/>
                    <a:pt x="1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598" name="Freeform 513">
              <a:extLst>
                <a:ext uri="{FF2B5EF4-FFF2-40B4-BE49-F238E27FC236}">
                  <a16:creationId xmlns:a16="http://schemas.microsoft.com/office/drawing/2014/main" id="{DCBD4245-558D-40AD-8523-21552DD0C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03" y="2227667"/>
              <a:ext cx="136637" cy="119338"/>
            </a:xfrm>
            <a:custGeom>
              <a:avLst/>
              <a:gdLst>
                <a:gd name="T0" fmla="*/ 4 w 10"/>
                <a:gd name="T1" fmla="*/ 9 h 9"/>
                <a:gd name="T2" fmla="*/ 4 w 10"/>
                <a:gd name="T3" fmla="*/ 8 h 9"/>
                <a:gd name="T4" fmla="*/ 5 w 10"/>
                <a:gd name="T5" fmla="*/ 7 h 9"/>
                <a:gd name="T6" fmla="*/ 5 w 10"/>
                <a:gd name="T7" fmla="*/ 7 h 9"/>
                <a:gd name="T8" fmla="*/ 6 w 10"/>
                <a:gd name="T9" fmla="*/ 6 h 9"/>
                <a:gd name="T10" fmla="*/ 6 w 10"/>
                <a:gd name="T11" fmla="*/ 5 h 9"/>
                <a:gd name="T12" fmla="*/ 6 w 10"/>
                <a:gd name="T13" fmla="*/ 5 h 9"/>
                <a:gd name="T14" fmla="*/ 6 w 10"/>
                <a:gd name="T15" fmla="*/ 4 h 9"/>
                <a:gd name="T16" fmla="*/ 7 w 10"/>
                <a:gd name="T17" fmla="*/ 4 h 9"/>
                <a:gd name="T18" fmla="*/ 8 w 10"/>
                <a:gd name="T19" fmla="*/ 5 h 9"/>
                <a:gd name="T20" fmla="*/ 9 w 10"/>
                <a:gd name="T21" fmla="*/ 5 h 9"/>
                <a:gd name="T22" fmla="*/ 10 w 10"/>
                <a:gd name="T23" fmla="*/ 5 h 9"/>
                <a:gd name="T24" fmla="*/ 10 w 10"/>
                <a:gd name="T25" fmla="*/ 4 h 9"/>
                <a:gd name="T26" fmla="*/ 10 w 10"/>
                <a:gd name="T27" fmla="*/ 3 h 9"/>
                <a:gd name="T28" fmla="*/ 9 w 10"/>
                <a:gd name="T29" fmla="*/ 2 h 9"/>
                <a:gd name="T30" fmla="*/ 8 w 10"/>
                <a:gd name="T31" fmla="*/ 1 h 9"/>
                <a:gd name="T32" fmla="*/ 7 w 10"/>
                <a:gd name="T33" fmla="*/ 1 h 9"/>
                <a:gd name="T34" fmla="*/ 5 w 10"/>
                <a:gd name="T35" fmla="*/ 1 h 9"/>
                <a:gd name="T36" fmla="*/ 4 w 10"/>
                <a:gd name="T37" fmla="*/ 1 h 9"/>
                <a:gd name="T38" fmla="*/ 3 w 10"/>
                <a:gd name="T39" fmla="*/ 0 h 9"/>
                <a:gd name="T40" fmla="*/ 2 w 10"/>
                <a:gd name="T41" fmla="*/ 1 h 9"/>
                <a:gd name="T42" fmla="*/ 2 w 10"/>
                <a:gd name="T43" fmla="*/ 2 h 9"/>
                <a:gd name="T44" fmla="*/ 1 w 10"/>
                <a:gd name="T45" fmla="*/ 1 h 9"/>
                <a:gd name="T46" fmla="*/ 0 w 10"/>
                <a:gd name="T47" fmla="*/ 2 h 9"/>
                <a:gd name="T48" fmla="*/ 1 w 10"/>
                <a:gd name="T49" fmla="*/ 3 h 9"/>
                <a:gd name="T50" fmla="*/ 2 w 10"/>
                <a:gd name="T51" fmla="*/ 4 h 9"/>
                <a:gd name="T52" fmla="*/ 3 w 10"/>
                <a:gd name="T53" fmla="*/ 4 h 9"/>
                <a:gd name="T54" fmla="*/ 2 w 10"/>
                <a:gd name="T55" fmla="*/ 5 h 9"/>
                <a:gd name="T56" fmla="*/ 2 w 10"/>
                <a:gd name="T57" fmla="*/ 6 h 9"/>
                <a:gd name="T58" fmla="*/ 1 w 10"/>
                <a:gd name="T59" fmla="*/ 7 h 9"/>
                <a:gd name="T60" fmla="*/ 0 w 10"/>
                <a:gd name="T61" fmla="*/ 7 h 9"/>
                <a:gd name="T62" fmla="*/ 0 w 10"/>
                <a:gd name="T63" fmla="*/ 8 h 9"/>
                <a:gd name="T64" fmla="*/ 1 w 10"/>
                <a:gd name="T65" fmla="*/ 8 h 9"/>
                <a:gd name="T66" fmla="*/ 2 w 10"/>
                <a:gd name="T67" fmla="*/ 7 h 9"/>
                <a:gd name="T68" fmla="*/ 2 w 10"/>
                <a:gd name="T69" fmla="*/ 7 h 9"/>
                <a:gd name="T70" fmla="*/ 3 w 10"/>
                <a:gd name="T71" fmla="*/ 7 h 9"/>
                <a:gd name="T72" fmla="*/ 2 w 10"/>
                <a:gd name="T73" fmla="*/ 8 h 9"/>
                <a:gd name="T74" fmla="*/ 2 w 10"/>
                <a:gd name="T75" fmla="*/ 9 h 9"/>
                <a:gd name="T76" fmla="*/ 3 w 10"/>
                <a:gd name="T77" fmla="*/ 9 h 9"/>
                <a:gd name="T78" fmla="*/ 4 w 10"/>
                <a:gd name="T7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" h="9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599" name="Freeform 514">
              <a:extLst>
                <a:ext uri="{FF2B5EF4-FFF2-40B4-BE49-F238E27FC236}">
                  <a16:creationId xmlns:a16="http://schemas.microsoft.com/office/drawing/2014/main" id="{98DCA137-679D-415A-AEF7-93FF4EBB9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402" y="2241362"/>
              <a:ext cx="150703" cy="172159"/>
            </a:xfrm>
            <a:custGeom>
              <a:avLst/>
              <a:gdLst>
                <a:gd name="T0" fmla="*/ 10 w 11"/>
                <a:gd name="T1" fmla="*/ 1 h 13"/>
                <a:gd name="T2" fmla="*/ 10 w 11"/>
                <a:gd name="T3" fmla="*/ 2 h 13"/>
                <a:gd name="T4" fmla="*/ 9 w 11"/>
                <a:gd name="T5" fmla="*/ 2 h 13"/>
                <a:gd name="T6" fmla="*/ 9 w 11"/>
                <a:gd name="T7" fmla="*/ 3 h 13"/>
                <a:gd name="T8" fmla="*/ 7 w 11"/>
                <a:gd name="T9" fmla="*/ 3 h 13"/>
                <a:gd name="T10" fmla="*/ 7 w 11"/>
                <a:gd name="T11" fmla="*/ 4 h 13"/>
                <a:gd name="T12" fmla="*/ 6 w 11"/>
                <a:gd name="T13" fmla="*/ 5 h 13"/>
                <a:gd name="T14" fmla="*/ 5 w 11"/>
                <a:gd name="T15" fmla="*/ 6 h 13"/>
                <a:gd name="T16" fmla="*/ 4 w 11"/>
                <a:gd name="T17" fmla="*/ 7 h 13"/>
                <a:gd name="T18" fmla="*/ 4 w 11"/>
                <a:gd name="T19" fmla="*/ 8 h 13"/>
                <a:gd name="T20" fmla="*/ 4 w 11"/>
                <a:gd name="T21" fmla="*/ 10 h 13"/>
                <a:gd name="T22" fmla="*/ 3 w 11"/>
                <a:gd name="T23" fmla="*/ 11 h 13"/>
                <a:gd name="T24" fmla="*/ 2 w 11"/>
                <a:gd name="T25" fmla="*/ 12 h 13"/>
                <a:gd name="T26" fmla="*/ 0 w 11"/>
                <a:gd name="T27" fmla="*/ 12 h 13"/>
                <a:gd name="T28" fmla="*/ 0 w 11"/>
                <a:gd name="T29" fmla="*/ 11 h 13"/>
                <a:gd name="T30" fmla="*/ 1 w 11"/>
                <a:gd name="T31" fmla="*/ 9 h 13"/>
                <a:gd name="T32" fmla="*/ 1 w 11"/>
                <a:gd name="T33" fmla="*/ 8 h 13"/>
                <a:gd name="T34" fmla="*/ 2 w 11"/>
                <a:gd name="T35" fmla="*/ 7 h 13"/>
                <a:gd name="T36" fmla="*/ 3 w 11"/>
                <a:gd name="T37" fmla="*/ 6 h 13"/>
                <a:gd name="T38" fmla="*/ 4 w 11"/>
                <a:gd name="T39" fmla="*/ 5 h 13"/>
                <a:gd name="T40" fmla="*/ 4 w 11"/>
                <a:gd name="T41" fmla="*/ 4 h 13"/>
                <a:gd name="T42" fmla="*/ 3 w 11"/>
                <a:gd name="T43" fmla="*/ 4 h 13"/>
                <a:gd name="T44" fmla="*/ 4 w 11"/>
                <a:gd name="T45" fmla="*/ 3 h 13"/>
                <a:gd name="T46" fmla="*/ 5 w 11"/>
                <a:gd name="T47" fmla="*/ 2 h 13"/>
                <a:gd name="T48" fmla="*/ 6 w 11"/>
                <a:gd name="T49" fmla="*/ 1 h 13"/>
                <a:gd name="T50" fmla="*/ 7 w 11"/>
                <a:gd name="T51" fmla="*/ 1 h 13"/>
                <a:gd name="T52" fmla="*/ 7 w 11"/>
                <a:gd name="T53" fmla="*/ 1 h 13"/>
                <a:gd name="T54" fmla="*/ 9 w 11"/>
                <a:gd name="T55" fmla="*/ 1 h 13"/>
                <a:gd name="T56" fmla="*/ 10 w 11"/>
                <a:gd name="T57" fmla="*/ 0 h 13"/>
                <a:gd name="T58" fmla="*/ 11 w 11"/>
                <a:gd name="T59" fmla="*/ 1 h 13"/>
                <a:gd name="T60" fmla="*/ 10 w 11"/>
                <a:gd name="T6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13">
                  <a:moveTo>
                    <a:pt x="10" y="1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0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0" name="Freeform 515">
              <a:extLst>
                <a:ext uri="{FF2B5EF4-FFF2-40B4-BE49-F238E27FC236}">
                  <a16:creationId xmlns:a16="http://schemas.microsoft.com/office/drawing/2014/main" id="{8A5B1F4F-4590-432F-9FA9-EC84FD2D2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148" y="2133762"/>
              <a:ext cx="231077" cy="93905"/>
            </a:xfrm>
            <a:custGeom>
              <a:avLst/>
              <a:gdLst>
                <a:gd name="T0" fmla="*/ 17 w 17"/>
                <a:gd name="T1" fmla="*/ 7 h 7"/>
                <a:gd name="T2" fmla="*/ 17 w 17"/>
                <a:gd name="T3" fmla="*/ 6 h 7"/>
                <a:gd name="T4" fmla="*/ 17 w 17"/>
                <a:gd name="T5" fmla="*/ 5 h 7"/>
                <a:gd name="T6" fmla="*/ 17 w 17"/>
                <a:gd name="T7" fmla="*/ 5 h 7"/>
                <a:gd name="T8" fmla="*/ 17 w 17"/>
                <a:gd name="T9" fmla="*/ 4 h 7"/>
                <a:gd name="T10" fmla="*/ 17 w 17"/>
                <a:gd name="T11" fmla="*/ 3 h 7"/>
                <a:gd name="T12" fmla="*/ 16 w 17"/>
                <a:gd name="T13" fmla="*/ 3 h 7"/>
                <a:gd name="T14" fmla="*/ 16 w 17"/>
                <a:gd name="T15" fmla="*/ 3 h 7"/>
                <a:gd name="T16" fmla="*/ 15 w 17"/>
                <a:gd name="T17" fmla="*/ 2 h 7"/>
                <a:gd name="T18" fmla="*/ 15 w 17"/>
                <a:gd name="T19" fmla="*/ 1 h 7"/>
                <a:gd name="T20" fmla="*/ 14 w 17"/>
                <a:gd name="T21" fmla="*/ 1 h 7"/>
                <a:gd name="T22" fmla="*/ 13 w 17"/>
                <a:gd name="T23" fmla="*/ 1 h 7"/>
                <a:gd name="T24" fmla="*/ 13 w 17"/>
                <a:gd name="T25" fmla="*/ 1 h 7"/>
                <a:gd name="T26" fmla="*/ 12 w 17"/>
                <a:gd name="T27" fmla="*/ 0 h 7"/>
                <a:gd name="T28" fmla="*/ 11 w 17"/>
                <a:gd name="T29" fmla="*/ 1 h 7"/>
                <a:gd name="T30" fmla="*/ 11 w 17"/>
                <a:gd name="T31" fmla="*/ 1 h 7"/>
                <a:gd name="T32" fmla="*/ 10 w 17"/>
                <a:gd name="T33" fmla="*/ 1 h 7"/>
                <a:gd name="T34" fmla="*/ 10 w 17"/>
                <a:gd name="T35" fmla="*/ 2 h 7"/>
                <a:gd name="T36" fmla="*/ 9 w 17"/>
                <a:gd name="T37" fmla="*/ 1 h 7"/>
                <a:gd name="T38" fmla="*/ 8 w 17"/>
                <a:gd name="T39" fmla="*/ 2 h 7"/>
                <a:gd name="T40" fmla="*/ 8 w 17"/>
                <a:gd name="T41" fmla="*/ 2 h 7"/>
                <a:gd name="T42" fmla="*/ 7 w 17"/>
                <a:gd name="T43" fmla="*/ 3 h 7"/>
                <a:gd name="T44" fmla="*/ 6 w 17"/>
                <a:gd name="T45" fmla="*/ 3 h 7"/>
                <a:gd name="T46" fmla="*/ 5 w 17"/>
                <a:gd name="T47" fmla="*/ 3 h 7"/>
                <a:gd name="T48" fmla="*/ 4 w 17"/>
                <a:gd name="T49" fmla="*/ 4 h 7"/>
                <a:gd name="T50" fmla="*/ 3 w 17"/>
                <a:gd name="T51" fmla="*/ 4 h 7"/>
                <a:gd name="T52" fmla="*/ 3 w 17"/>
                <a:gd name="T53" fmla="*/ 4 h 7"/>
                <a:gd name="T54" fmla="*/ 2 w 17"/>
                <a:gd name="T55" fmla="*/ 5 h 7"/>
                <a:gd name="T56" fmla="*/ 1 w 17"/>
                <a:gd name="T57" fmla="*/ 6 h 7"/>
                <a:gd name="T58" fmla="*/ 0 w 17"/>
                <a:gd name="T59" fmla="*/ 6 h 7"/>
                <a:gd name="T60" fmla="*/ 1 w 17"/>
                <a:gd name="T61" fmla="*/ 6 h 7"/>
                <a:gd name="T62" fmla="*/ 2 w 17"/>
                <a:gd name="T63" fmla="*/ 6 h 7"/>
                <a:gd name="T64" fmla="*/ 3 w 17"/>
                <a:gd name="T65" fmla="*/ 6 h 7"/>
                <a:gd name="T66" fmla="*/ 3 w 17"/>
                <a:gd name="T67" fmla="*/ 7 h 7"/>
                <a:gd name="T68" fmla="*/ 4 w 17"/>
                <a:gd name="T69" fmla="*/ 6 h 7"/>
                <a:gd name="T70" fmla="*/ 5 w 17"/>
                <a:gd name="T71" fmla="*/ 6 h 7"/>
                <a:gd name="T72" fmla="*/ 5 w 17"/>
                <a:gd name="T73" fmla="*/ 6 h 7"/>
                <a:gd name="T74" fmla="*/ 6 w 17"/>
                <a:gd name="T75" fmla="*/ 6 h 7"/>
                <a:gd name="T76" fmla="*/ 7 w 17"/>
                <a:gd name="T77" fmla="*/ 5 h 7"/>
                <a:gd name="T78" fmla="*/ 8 w 17"/>
                <a:gd name="T79" fmla="*/ 4 h 7"/>
                <a:gd name="T80" fmla="*/ 9 w 17"/>
                <a:gd name="T81" fmla="*/ 4 h 7"/>
                <a:gd name="T82" fmla="*/ 10 w 17"/>
                <a:gd name="T83" fmla="*/ 4 h 7"/>
                <a:gd name="T84" fmla="*/ 10 w 17"/>
                <a:gd name="T85" fmla="*/ 5 h 7"/>
                <a:gd name="T86" fmla="*/ 9 w 17"/>
                <a:gd name="T87" fmla="*/ 5 h 7"/>
                <a:gd name="T88" fmla="*/ 9 w 17"/>
                <a:gd name="T89" fmla="*/ 6 h 7"/>
                <a:gd name="T90" fmla="*/ 10 w 17"/>
                <a:gd name="T91" fmla="*/ 6 h 7"/>
                <a:gd name="T92" fmla="*/ 10 w 17"/>
                <a:gd name="T93" fmla="*/ 7 h 7"/>
                <a:gd name="T94" fmla="*/ 11 w 17"/>
                <a:gd name="T95" fmla="*/ 7 h 7"/>
                <a:gd name="T96" fmla="*/ 12 w 17"/>
                <a:gd name="T97" fmla="*/ 7 h 7"/>
                <a:gd name="T98" fmla="*/ 13 w 17"/>
                <a:gd name="T99" fmla="*/ 6 h 7"/>
                <a:gd name="T100" fmla="*/ 14 w 17"/>
                <a:gd name="T101" fmla="*/ 6 h 7"/>
                <a:gd name="T102" fmla="*/ 15 w 17"/>
                <a:gd name="T103" fmla="*/ 6 h 7"/>
                <a:gd name="T104" fmla="*/ 16 w 17"/>
                <a:gd name="T105" fmla="*/ 7 h 7"/>
                <a:gd name="T106" fmla="*/ 16 w 17"/>
                <a:gd name="T107" fmla="*/ 7 h 7"/>
                <a:gd name="T108" fmla="*/ 17 w 17"/>
                <a:gd name="T10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7"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3"/>
                    <a:pt x="15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6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1" name="Freeform 10">
              <a:extLst>
                <a:ext uri="{FF2B5EF4-FFF2-40B4-BE49-F238E27FC236}">
                  <a16:creationId xmlns:a16="http://schemas.microsoft.com/office/drawing/2014/main" id="{9498E65A-3AD1-4D42-8F4B-FB6872BA3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308" y="1920520"/>
              <a:ext cx="14066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2" name="Freeform 11">
              <a:extLst>
                <a:ext uri="{FF2B5EF4-FFF2-40B4-BE49-F238E27FC236}">
                  <a16:creationId xmlns:a16="http://schemas.microsoft.com/office/drawing/2014/main" id="{B5B73FC9-E91E-40F5-AA67-DC6B18873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454" y="3399523"/>
              <a:ext cx="14066" cy="27389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0 w 1"/>
                <a:gd name="T5" fmla="*/ 1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3" name="Freeform 12">
              <a:extLst>
                <a:ext uri="{FF2B5EF4-FFF2-40B4-BE49-F238E27FC236}">
                  <a16:creationId xmlns:a16="http://schemas.microsoft.com/office/drawing/2014/main" id="{ACD4CED4-2DD9-4932-A9EA-37BC6F8F6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308" y="275979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4" name="Freeform 13">
              <a:extLst>
                <a:ext uri="{FF2B5EF4-FFF2-40B4-BE49-F238E27FC236}">
                  <a16:creationId xmlns:a16="http://schemas.microsoft.com/office/drawing/2014/main" id="{85107DA4-D275-4656-8442-8A287BBAD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308" y="2759795"/>
              <a:ext cx="914261" cy="692549"/>
            </a:xfrm>
            <a:custGeom>
              <a:avLst/>
              <a:gdLst>
                <a:gd name="T0" fmla="*/ 1 w 67"/>
                <a:gd name="T1" fmla="*/ 8 h 52"/>
                <a:gd name="T2" fmla="*/ 3 w 67"/>
                <a:gd name="T3" fmla="*/ 12 h 52"/>
                <a:gd name="T4" fmla="*/ 2 w 67"/>
                <a:gd name="T5" fmla="*/ 14 h 52"/>
                <a:gd name="T6" fmla="*/ 2 w 67"/>
                <a:gd name="T7" fmla="*/ 16 h 52"/>
                <a:gd name="T8" fmla="*/ 6 w 67"/>
                <a:gd name="T9" fmla="*/ 19 h 52"/>
                <a:gd name="T10" fmla="*/ 7 w 67"/>
                <a:gd name="T11" fmla="*/ 23 h 52"/>
                <a:gd name="T12" fmla="*/ 9 w 67"/>
                <a:gd name="T13" fmla="*/ 26 h 52"/>
                <a:gd name="T14" fmla="*/ 11 w 67"/>
                <a:gd name="T15" fmla="*/ 27 h 52"/>
                <a:gd name="T16" fmla="*/ 10 w 67"/>
                <a:gd name="T17" fmla="*/ 24 h 52"/>
                <a:gd name="T18" fmla="*/ 8 w 67"/>
                <a:gd name="T19" fmla="*/ 20 h 52"/>
                <a:gd name="T20" fmla="*/ 7 w 67"/>
                <a:gd name="T21" fmla="*/ 15 h 52"/>
                <a:gd name="T22" fmla="*/ 6 w 67"/>
                <a:gd name="T23" fmla="*/ 11 h 52"/>
                <a:gd name="T24" fmla="*/ 4 w 67"/>
                <a:gd name="T25" fmla="*/ 8 h 52"/>
                <a:gd name="T26" fmla="*/ 4 w 67"/>
                <a:gd name="T27" fmla="*/ 2 h 52"/>
                <a:gd name="T28" fmla="*/ 8 w 67"/>
                <a:gd name="T29" fmla="*/ 4 h 52"/>
                <a:gd name="T30" fmla="*/ 9 w 67"/>
                <a:gd name="T31" fmla="*/ 11 h 52"/>
                <a:gd name="T32" fmla="*/ 12 w 67"/>
                <a:gd name="T33" fmla="*/ 14 h 52"/>
                <a:gd name="T34" fmla="*/ 13 w 67"/>
                <a:gd name="T35" fmla="*/ 19 h 52"/>
                <a:gd name="T36" fmla="*/ 18 w 67"/>
                <a:gd name="T37" fmla="*/ 25 h 52"/>
                <a:gd name="T38" fmla="*/ 20 w 67"/>
                <a:gd name="T39" fmla="*/ 29 h 52"/>
                <a:gd name="T40" fmla="*/ 21 w 67"/>
                <a:gd name="T41" fmla="*/ 34 h 52"/>
                <a:gd name="T42" fmla="*/ 20 w 67"/>
                <a:gd name="T43" fmla="*/ 38 h 52"/>
                <a:gd name="T44" fmla="*/ 23 w 67"/>
                <a:gd name="T45" fmla="*/ 40 h 52"/>
                <a:gd name="T46" fmla="*/ 26 w 67"/>
                <a:gd name="T47" fmla="*/ 42 h 52"/>
                <a:gd name="T48" fmla="*/ 31 w 67"/>
                <a:gd name="T49" fmla="*/ 45 h 52"/>
                <a:gd name="T50" fmla="*/ 37 w 67"/>
                <a:gd name="T51" fmla="*/ 48 h 52"/>
                <a:gd name="T52" fmla="*/ 42 w 67"/>
                <a:gd name="T53" fmla="*/ 49 h 52"/>
                <a:gd name="T54" fmla="*/ 46 w 67"/>
                <a:gd name="T55" fmla="*/ 47 h 52"/>
                <a:gd name="T56" fmla="*/ 50 w 67"/>
                <a:gd name="T57" fmla="*/ 52 h 52"/>
                <a:gd name="T58" fmla="*/ 51 w 67"/>
                <a:gd name="T59" fmla="*/ 48 h 52"/>
                <a:gd name="T60" fmla="*/ 55 w 67"/>
                <a:gd name="T61" fmla="*/ 46 h 52"/>
                <a:gd name="T62" fmla="*/ 55 w 67"/>
                <a:gd name="T63" fmla="*/ 42 h 52"/>
                <a:gd name="T64" fmla="*/ 60 w 67"/>
                <a:gd name="T65" fmla="*/ 42 h 52"/>
                <a:gd name="T66" fmla="*/ 63 w 67"/>
                <a:gd name="T67" fmla="*/ 40 h 52"/>
                <a:gd name="T68" fmla="*/ 64 w 67"/>
                <a:gd name="T69" fmla="*/ 39 h 52"/>
                <a:gd name="T70" fmla="*/ 66 w 67"/>
                <a:gd name="T71" fmla="*/ 34 h 52"/>
                <a:gd name="T72" fmla="*/ 63 w 67"/>
                <a:gd name="T73" fmla="*/ 32 h 52"/>
                <a:gd name="T74" fmla="*/ 59 w 67"/>
                <a:gd name="T75" fmla="*/ 33 h 52"/>
                <a:gd name="T76" fmla="*/ 57 w 67"/>
                <a:gd name="T77" fmla="*/ 37 h 52"/>
                <a:gd name="T78" fmla="*/ 55 w 67"/>
                <a:gd name="T79" fmla="*/ 39 h 52"/>
                <a:gd name="T80" fmla="*/ 52 w 67"/>
                <a:gd name="T81" fmla="*/ 40 h 52"/>
                <a:gd name="T82" fmla="*/ 46 w 67"/>
                <a:gd name="T83" fmla="*/ 41 h 52"/>
                <a:gd name="T84" fmla="*/ 43 w 67"/>
                <a:gd name="T85" fmla="*/ 39 h 52"/>
                <a:gd name="T86" fmla="*/ 42 w 67"/>
                <a:gd name="T87" fmla="*/ 35 h 52"/>
                <a:gd name="T88" fmla="*/ 40 w 67"/>
                <a:gd name="T89" fmla="*/ 28 h 52"/>
                <a:gd name="T90" fmla="*/ 42 w 67"/>
                <a:gd name="T91" fmla="*/ 23 h 52"/>
                <a:gd name="T92" fmla="*/ 44 w 67"/>
                <a:gd name="T93" fmla="*/ 19 h 52"/>
                <a:gd name="T94" fmla="*/ 38 w 67"/>
                <a:gd name="T95" fmla="*/ 17 h 52"/>
                <a:gd name="T96" fmla="*/ 38 w 67"/>
                <a:gd name="T97" fmla="*/ 13 h 52"/>
                <a:gd name="T98" fmla="*/ 36 w 67"/>
                <a:gd name="T99" fmla="*/ 8 h 52"/>
                <a:gd name="T100" fmla="*/ 31 w 67"/>
                <a:gd name="T101" fmla="*/ 9 h 52"/>
                <a:gd name="T102" fmla="*/ 27 w 67"/>
                <a:gd name="T103" fmla="*/ 7 h 52"/>
                <a:gd name="T104" fmla="*/ 25 w 67"/>
                <a:gd name="T105" fmla="*/ 3 h 52"/>
                <a:gd name="T106" fmla="*/ 12 w 67"/>
                <a:gd name="T107" fmla="*/ 4 h 52"/>
                <a:gd name="T108" fmla="*/ 8 w 67"/>
                <a:gd name="T109" fmla="*/ 2 h 52"/>
                <a:gd name="T110" fmla="*/ 6 w 67"/>
                <a:gd name="T111" fmla="*/ 0 h 52"/>
                <a:gd name="T112" fmla="*/ 0 w 67"/>
                <a:gd name="T1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" h="52"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2" y="11"/>
                    <a:pt x="3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1" y="16"/>
                    <a:pt x="2" y="16"/>
                  </a:cubicBezTo>
                  <a:cubicBezTo>
                    <a:pt x="2" y="17"/>
                    <a:pt x="2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9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7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0" y="28"/>
                    <a:pt x="10" y="28"/>
                    <a:pt x="11" y="28"/>
                  </a:cubicBezTo>
                  <a:cubicBezTo>
                    <a:pt x="11" y="28"/>
                    <a:pt x="11" y="28"/>
                    <a:pt x="11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9" y="21"/>
                    <a:pt x="8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7" y="16"/>
                    <a:pt x="8" y="16"/>
                    <a:pt x="7" y="15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4" y="8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7" y="3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6"/>
                    <a:pt x="12" y="16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4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3" y="20"/>
                    <a:pt x="13" y="21"/>
                    <a:pt x="14" y="21"/>
                  </a:cubicBezTo>
                  <a:cubicBezTo>
                    <a:pt x="14" y="22"/>
                    <a:pt x="15" y="22"/>
                    <a:pt x="15" y="23"/>
                  </a:cubicBezTo>
                  <a:cubicBezTo>
                    <a:pt x="16" y="23"/>
                    <a:pt x="16" y="23"/>
                    <a:pt x="17" y="24"/>
                  </a:cubicBezTo>
                  <a:cubicBezTo>
                    <a:pt x="17" y="24"/>
                    <a:pt x="17" y="25"/>
                    <a:pt x="18" y="25"/>
                  </a:cubicBezTo>
                  <a:cubicBezTo>
                    <a:pt x="18" y="25"/>
                    <a:pt x="18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20" y="28"/>
                    <a:pt x="20" y="28"/>
                    <a:pt x="20" y="29"/>
                  </a:cubicBezTo>
                  <a:cubicBezTo>
                    <a:pt x="20" y="29"/>
                    <a:pt x="21" y="29"/>
                    <a:pt x="21" y="30"/>
                  </a:cubicBezTo>
                  <a:cubicBezTo>
                    <a:pt x="21" y="30"/>
                    <a:pt x="20" y="30"/>
                    <a:pt x="20" y="31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1" y="35"/>
                    <a:pt x="21" y="35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0" y="38"/>
                    <a:pt x="20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1"/>
                    <a:pt x="23" y="41"/>
                    <a:pt x="23" y="42"/>
                  </a:cubicBezTo>
                  <a:cubicBezTo>
                    <a:pt x="24" y="42"/>
                    <a:pt x="24" y="41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28" y="43"/>
                    <a:pt x="28" y="43"/>
                    <a:pt x="29" y="43"/>
                  </a:cubicBezTo>
                  <a:cubicBezTo>
                    <a:pt x="29" y="43"/>
                    <a:pt x="29" y="44"/>
                    <a:pt x="29" y="44"/>
                  </a:cubicBezTo>
                  <a:cubicBezTo>
                    <a:pt x="30" y="44"/>
                    <a:pt x="30" y="44"/>
                    <a:pt x="30" y="45"/>
                  </a:cubicBezTo>
                  <a:cubicBezTo>
                    <a:pt x="30" y="45"/>
                    <a:pt x="31" y="45"/>
                    <a:pt x="31" y="45"/>
                  </a:cubicBezTo>
                  <a:cubicBezTo>
                    <a:pt x="31" y="45"/>
                    <a:pt x="32" y="46"/>
                    <a:pt x="32" y="46"/>
                  </a:cubicBezTo>
                  <a:cubicBezTo>
                    <a:pt x="32" y="46"/>
                    <a:pt x="33" y="46"/>
                    <a:pt x="33" y="46"/>
                  </a:cubicBezTo>
                  <a:cubicBezTo>
                    <a:pt x="34" y="46"/>
                    <a:pt x="34" y="46"/>
                    <a:pt x="35" y="47"/>
                  </a:cubicBezTo>
                  <a:cubicBezTo>
                    <a:pt x="35" y="47"/>
                    <a:pt x="35" y="47"/>
                    <a:pt x="36" y="48"/>
                  </a:cubicBezTo>
                  <a:cubicBezTo>
                    <a:pt x="36" y="48"/>
                    <a:pt x="36" y="48"/>
                    <a:pt x="37" y="48"/>
                  </a:cubicBezTo>
                  <a:cubicBezTo>
                    <a:pt x="37" y="48"/>
                    <a:pt x="37" y="48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40" y="49"/>
                    <a:pt x="40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2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4" y="47"/>
                    <a:pt x="45" y="47"/>
                  </a:cubicBezTo>
                  <a:cubicBezTo>
                    <a:pt x="45" y="47"/>
                    <a:pt x="45" y="47"/>
                    <a:pt x="46" y="47"/>
                  </a:cubicBezTo>
                  <a:cubicBezTo>
                    <a:pt x="46" y="47"/>
                    <a:pt x="47" y="47"/>
                    <a:pt x="47" y="48"/>
                  </a:cubicBezTo>
                  <a:cubicBezTo>
                    <a:pt x="47" y="48"/>
                    <a:pt x="47" y="48"/>
                    <a:pt x="48" y="49"/>
                  </a:cubicBezTo>
                  <a:cubicBezTo>
                    <a:pt x="48" y="49"/>
                    <a:pt x="48" y="50"/>
                    <a:pt x="49" y="50"/>
                  </a:cubicBezTo>
                  <a:cubicBezTo>
                    <a:pt x="49" y="51"/>
                    <a:pt x="49" y="51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1" y="50"/>
                    <a:pt x="51" y="50"/>
                  </a:cubicBezTo>
                  <a:cubicBezTo>
                    <a:pt x="51" y="50"/>
                    <a:pt x="51" y="49"/>
                    <a:pt x="51" y="49"/>
                  </a:cubicBezTo>
                  <a:cubicBezTo>
                    <a:pt x="51" y="49"/>
                    <a:pt x="51" y="48"/>
                    <a:pt x="51" y="48"/>
                  </a:cubicBezTo>
                  <a:cubicBezTo>
                    <a:pt x="52" y="48"/>
                    <a:pt x="52" y="47"/>
                    <a:pt x="52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7"/>
                    <a:pt x="55" y="48"/>
                    <a:pt x="55" y="47"/>
                  </a:cubicBezTo>
                  <a:cubicBezTo>
                    <a:pt x="55" y="47"/>
                    <a:pt x="55" y="47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4" y="44"/>
                    <a:pt x="54" y="44"/>
                    <a:pt x="55" y="44"/>
                  </a:cubicBezTo>
                  <a:cubicBezTo>
                    <a:pt x="55" y="44"/>
                    <a:pt x="55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6" y="42"/>
                    <a:pt x="56" y="42"/>
                    <a:pt x="57" y="42"/>
                  </a:cubicBezTo>
                  <a:cubicBezTo>
                    <a:pt x="57" y="42"/>
                    <a:pt x="57" y="42"/>
                    <a:pt x="58" y="42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60" y="42"/>
                    <a:pt x="60" y="42"/>
                  </a:cubicBezTo>
                  <a:cubicBezTo>
                    <a:pt x="60" y="42"/>
                    <a:pt x="60" y="42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1"/>
                    <a:pt x="62" y="41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1"/>
                    <a:pt x="63" y="41"/>
                  </a:cubicBezTo>
                  <a:cubicBezTo>
                    <a:pt x="64" y="41"/>
                    <a:pt x="64" y="40"/>
                    <a:pt x="64" y="40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7"/>
                    <a:pt x="64" y="37"/>
                    <a:pt x="64" y="36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6"/>
                    <a:pt x="65" y="36"/>
                    <a:pt x="66" y="35"/>
                  </a:cubicBezTo>
                  <a:cubicBezTo>
                    <a:pt x="66" y="35"/>
                    <a:pt x="66" y="34"/>
                    <a:pt x="66" y="34"/>
                  </a:cubicBezTo>
                  <a:cubicBezTo>
                    <a:pt x="66" y="34"/>
                    <a:pt x="67" y="34"/>
                    <a:pt x="67" y="34"/>
                  </a:cubicBezTo>
                  <a:cubicBezTo>
                    <a:pt x="67" y="33"/>
                    <a:pt x="67" y="33"/>
                    <a:pt x="67" y="32"/>
                  </a:cubicBezTo>
                  <a:cubicBezTo>
                    <a:pt x="67" y="32"/>
                    <a:pt x="67" y="32"/>
                    <a:pt x="66" y="31"/>
                  </a:cubicBezTo>
                  <a:cubicBezTo>
                    <a:pt x="66" y="31"/>
                    <a:pt x="65" y="32"/>
                    <a:pt x="65" y="32"/>
                  </a:cubicBezTo>
                  <a:cubicBezTo>
                    <a:pt x="64" y="32"/>
                    <a:pt x="64" y="31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32"/>
                    <a:pt x="62" y="32"/>
                  </a:cubicBezTo>
                  <a:cubicBezTo>
                    <a:pt x="62" y="32"/>
                    <a:pt x="61" y="33"/>
                    <a:pt x="61" y="33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cubicBezTo>
                    <a:pt x="58" y="34"/>
                    <a:pt x="58" y="34"/>
                    <a:pt x="58" y="35"/>
                  </a:cubicBezTo>
                  <a:cubicBezTo>
                    <a:pt x="57" y="35"/>
                    <a:pt x="58" y="36"/>
                    <a:pt x="57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8"/>
                    <a:pt x="56" y="38"/>
                  </a:cubicBezTo>
                  <a:cubicBezTo>
                    <a:pt x="56" y="38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5" y="40"/>
                    <a:pt x="54" y="41"/>
                  </a:cubicBezTo>
                  <a:cubicBezTo>
                    <a:pt x="54" y="41"/>
                    <a:pt x="54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1" y="40"/>
                    <a:pt x="51" y="40"/>
                  </a:cubicBezTo>
                  <a:cubicBezTo>
                    <a:pt x="51" y="40"/>
                    <a:pt x="50" y="40"/>
                    <a:pt x="50" y="41"/>
                  </a:cubicBezTo>
                  <a:cubicBezTo>
                    <a:pt x="50" y="41"/>
                    <a:pt x="49" y="41"/>
                    <a:pt x="49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0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6"/>
                    <a:pt x="43" y="36"/>
                  </a:cubicBezTo>
                  <a:cubicBezTo>
                    <a:pt x="42" y="36"/>
                    <a:pt x="42" y="35"/>
                    <a:pt x="42" y="35"/>
                  </a:cubicBezTo>
                  <a:cubicBezTo>
                    <a:pt x="42" y="35"/>
                    <a:pt x="42" y="35"/>
                    <a:pt x="41" y="35"/>
                  </a:cubicBezTo>
                  <a:cubicBezTo>
                    <a:pt x="41" y="34"/>
                    <a:pt x="41" y="34"/>
                    <a:pt x="41" y="33"/>
                  </a:cubicBezTo>
                  <a:cubicBezTo>
                    <a:pt x="41" y="33"/>
                    <a:pt x="41" y="32"/>
                    <a:pt x="41" y="32"/>
                  </a:cubicBezTo>
                  <a:cubicBezTo>
                    <a:pt x="40" y="31"/>
                    <a:pt x="40" y="31"/>
                    <a:pt x="40" y="30"/>
                  </a:cubicBezTo>
                  <a:cubicBezTo>
                    <a:pt x="40" y="30"/>
                    <a:pt x="40" y="29"/>
                    <a:pt x="40" y="28"/>
                  </a:cubicBezTo>
                  <a:cubicBezTo>
                    <a:pt x="40" y="28"/>
                    <a:pt x="41" y="28"/>
                    <a:pt x="41" y="28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5"/>
                    <a:pt x="41" y="25"/>
                    <a:pt x="41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2" y="19"/>
                  </a:cubicBezTo>
                  <a:cubicBezTo>
                    <a:pt x="42" y="19"/>
                    <a:pt x="42" y="19"/>
                    <a:pt x="41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8" y="17"/>
                    <a:pt x="38" y="17"/>
                  </a:cubicBezTo>
                  <a:cubicBezTo>
                    <a:pt x="38" y="17"/>
                    <a:pt x="39" y="17"/>
                    <a:pt x="39" y="16"/>
                  </a:cubicBezTo>
                  <a:cubicBezTo>
                    <a:pt x="39" y="16"/>
                    <a:pt x="38" y="16"/>
                    <a:pt x="38" y="15"/>
                  </a:cubicBezTo>
                  <a:cubicBezTo>
                    <a:pt x="38" y="15"/>
                    <a:pt x="38" y="15"/>
                    <a:pt x="38" y="14"/>
                  </a:cubicBezTo>
                  <a:cubicBezTo>
                    <a:pt x="38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6" y="10"/>
                    <a:pt x="37" y="10"/>
                    <a:pt x="36" y="9"/>
                  </a:cubicBez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9"/>
                    <a:pt x="32" y="9"/>
                    <a:pt x="31" y="9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29" y="10"/>
                    <a:pt x="29" y="9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5" name="Freeform 14">
              <a:extLst>
                <a:ext uri="{FF2B5EF4-FFF2-40B4-BE49-F238E27FC236}">
                  <a16:creationId xmlns:a16="http://schemas.microsoft.com/office/drawing/2014/main" id="{4EAEC156-F364-48CF-B17D-047BA1C31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475" y="3786881"/>
              <a:ext cx="110516" cy="146727"/>
            </a:xfrm>
            <a:custGeom>
              <a:avLst/>
              <a:gdLst>
                <a:gd name="T0" fmla="*/ 2 w 8"/>
                <a:gd name="T1" fmla="*/ 11 h 11"/>
                <a:gd name="T2" fmla="*/ 3 w 8"/>
                <a:gd name="T3" fmla="*/ 10 h 11"/>
                <a:gd name="T4" fmla="*/ 4 w 8"/>
                <a:gd name="T5" fmla="*/ 10 h 11"/>
                <a:gd name="T6" fmla="*/ 6 w 8"/>
                <a:gd name="T7" fmla="*/ 10 h 11"/>
                <a:gd name="T8" fmla="*/ 6 w 8"/>
                <a:gd name="T9" fmla="*/ 9 h 11"/>
                <a:gd name="T10" fmla="*/ 7 w 8"/>
                <a:gd name="T11" fmla="*/ 7 h 11"/>
                <a:gd name="T12" fmla="*/ 7 w 8"/>
                <a:gd name="T13" fmla="*/ 6 h 11"/>
                <a:gd name="T14" fmla="*/ 8 w 8"/>
                <a:gd name="T15" fmla="*/ 5 h 11"/>
                <a:gd name="T16" fmla="*/ 8 w 8"/>
                <a:gd name="T17" fmla="*/ 5 h 11"/>
                <a:gd name="T18" fmla="*/ 7 w 8"/>
                <a:gd name="T19" fmla="*/ 3 h 11"/>
                <a:gd name="T20" fmla="*/ 7 w 8"/>
                <a:gd name="T21" fmla="*/ 2 h 11"/>
                <a:gd name="T22" fmla="*/ 6 w 8"/>
                <a:gd name="T23" fmla="*/ 2 h 11"/>
                <a:gd name="T24" fmla="*/ 5 w 8"/>
                <a:gd name="T25" fmla="*/ 2 h 11"/>
                <a:gd name="T26" fmla="*/ 4 w 8"/>
                <a:gd name="T27" fmla="*/ 1 h 11"/>
                <a:gd name="T28" fmla="*/ 3 w 8"/>
                <a:gd name="T29" fmla="*/ 1 h 11"/>
                <a:gd name="T30" fmla="*/ 2 w 8"/>
                <a:gd name="T31" fmla="*/ 0 h 11"/>
                <a:gd name="T32" fmla="*/ 2 w 8"/>
                <a:gd name="T33" fmla="*/ 0 h 11"/>
                <a:gd name="T34" fmla="*/ 2 w 8"/>
                <a:gd name="T35" fmla="*/ 1 h 11"/>
                <a:gd name="T36" fmla="*/ 1 w 8"/>
                <a:gd name="T37" fmla="*/ 2 h 11"/>
                <a:gd name="T38" fmla="*/ 1 w 8"/>
                <a:gd name="T39" fmla="*/ 5 h 11"/>
                <a:gd name="T40" fmla="*/ 2 w 8"/>
                <a:gd name="T41" fmla="*/ 7 h 11"/>
                <a:gd name="T42" fmla="*/ 2 w 8"/>
                <a:gd name="T43" fmla="*/ 8 h 11"/>
                <a:gd name="T44" fmla="*/ 1 w 8"/>
                <a:gd name="T45" fmla="*/ 9 h 11"/>
                <a:gd name="T46" fmla="*/ 0 w 8"/>
                <a:gd name="T47" fmla="*/ 10 h 11"/>
                <a:gd name="T48" fmla="*/ 0 w 8"/>
                <a:gd name="T49" fmla="*/ 10 h 11"/>
                <a:gd name="T50" fmla="*/ 1 w 8"/>
                <a:gd name="T51" fmla="*/ 11 h 11"/>
                <a:gd name="T52" fmla="*/ 2 w 8"/>
                <a:gd name="T5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2" y="11"/>
                    <a:pt x="3" y="10"/>
                    <a:pt x="3" y="10"/>
                  </a:cubicBezTo>
                  <a:cubicBezTo>
                    <a:pt x="4" y="10"/>
                    <a:pt x="4" y="11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2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1" y="9"/>
                    <a:pt x="1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6" name="Freeform 15">
              <a:extLst>
                <a:ext uri="{FF2B5EF4-FFF2-40B4-BE49-F238E27FC236}">
                  <a16:creationId xmlns:a16="http://schemas.microsoft.com/office/drawing/2014/main" id="{EBBBCD2E-0454-4AD5-8351-055A24F7D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544" y="3546249"/>
              <a:ext cx="464164" cy="440180"/>
            </a:xfrm>
            <a:custGeom>
              <a:avLst/>
              <a:gdLst>
                <a:gd name="T0" fmla="*/ 33 w 34"/>
                <a:gd name="T1" fmla="*/ 10 h 33"/>
                <a:gd name="T2" fmla="*/ 31 w 34"/>
                <a:gd name="T3" fmla="*/ 9 h 33"/>
                <a:gd name="T4" fmla="*/ 31 w 34"/>
                <a:gd name="T5" fmla="*/ 7 h 33"/>
                <a:gd name="T6" fmla="*/ 29 w 34"/>
                <a:gd name="T7" fmla="*/ 6 h 33"/>
                <a:gd name="T8" fmla="*/ 28 w 34"/>
                <a:gd name="T9" fmla="*/ 6 h 33"/>
                <a:gd name="T10" fmla="*/ 27 w 34"/>
                <a:gd name="T11" fmla="*/ 5 h 33"/>
                <a:gd name="T12" fmla="*/ 29 w 34"/>
                <a:gd name="T13" fmla="*/ 4 h 33"/>
                <a:gd name="T14" fmla="*/ 27 w 34"/>
                <a:gd name="T15" fmla="*/ 3 h 33"/>
                <a:gd name="T16" fmla="*/ 25 w 34"/>
                <a:gd name="T17" fmla="*/ 4 h 33"/>
                <a:gd name="T18" fmla="*/ 23 w 34"/>
                <a:gd name="T19" fmla="*/ 4 h 33"/>
                <a:gd name="T20" fmla="*/ 22 w 34"/>
                <a:gd name="T21" fmla="*/ 6 h 33"/>
                <a:gd name="T22" fmla="*/ 19 w 34"/>
                <a:gd name="T23" fmla="*/ 4 h 33"/>
                <a:gd name="T24" fmla="*/ 17 w 34"/>
                <a:gd name="T25" fmla="*/ 4 h 33"/>
                <a:gd name="T26" fmla="*/ 13 w 34"/>
                <a:gd name="T27" fmla="*/ 4 h 33"/>
                <a:gd name="T28" fmla="*/ 12 w 34"/>
                <a:gd name="T29" fmla="*/ 2 h 33"/>
                <a:gd name="T30" fmla="*/ 9 w 34"/>
                <a:gd name="T31" fmla="*/ 2 h 33"/>
                <a:gd name="T32" fmla="*/ 9 w 34"/>
                <a:gd name="T33" fmla="*/ 0 h 33"/>
                <a:gd name="T34" fmla="*/ 8 w 34"/>
                <a:gd name="T35" fmla="*/ 1 h 33"/>
                <a:gd name="T36" fmla="*/ 8 w 34"/>
                <a:gd name="T37" fmla="*/ 2 h 33"/>
                <a:gd name="T38" fmla="*/ 5 w 34"/>
                <a:gd name="T39" fmla="*/ 3 h 33"/>
                <a:gd name="T40" fmla="*/ 4 w 34"/>
                <a:gd name="T41" fmla="*/ 3 h 33"/>
                <a:gd name="T42" fmla="*/ 3 w 34"/>
                <a:gd name="T43" fmla="*/ 2 h 33"/>
                <a:gd name="T44" fmla="*/ 1 w 34"/>
                <a:gd name="T45" fmla="*/ 4 h 33"/>
                <a:gd name="T46" fmla="*/ 1 w 34"/>
                <a:gd name="T47" fmla="*/ 7 h 33"/>
                <a:gd name="T48" fmla="*/ 1 w 34"/>
                <a:gd name="T49" fmla="*/ 9 h 33"/>
                <a:gd name="T50" fmla="*/ 2 w 34"/>
                <a:gd name="T51" fmla="*/ 11 h 33"/>
                <a:gd name="T52" fmla="*/ 2 w 34"/>
                <a:gd name="T53" fmla="*/ 14 h 33"/>
                <a:gd name="T54" fmla="*/ 6 w 34"/>
                <a:gd name="T55" fmla="*/ 15 h 33"/>
                <a:gd name="T56" fmla="*/ 8 w 34"/>
                <a:gd name="T57" fmla="*/ 16 h 33"/>
                <a:gd name="T58" fmla="*/ 9 w 34"/>
                <a:gd name="T59" fmla="*/ 17 h 33"/>
                <a:gd name="T60" fmla="*/ 12 w 34"/>
                <a:gd name="T61" fmla="*/ 17 h 33"/>
                <a:gd name="T62" fmla="*/ 14 w 34"/>
                <a:gd name="T63" fmla="*/ 17 h 33"/>
                <a:gd name="T64" fmla="*/ 13 w 34"/>
                <a:gd name="T65" fmla="*/ 20 h 33"/>
                <a:gd name="T66" fmla="*/ 13 w 34"/>
                <a:gd name="T67" fmla="*/ 24 h 33"/>
                <a:gd name="T68" fmla="*/ 13 w 34"/>
                <a:gd name="T69" fmla="*/ 26 h 33"/>
                <a:gd name="T70" fmla="*/ 15 w 34"/>
                <a:gd name="T71" fmla="*/ 28 h 33"/>
                <a:gd name="T72" fmla="*/ 15 w 34"/>
                <a:gd name="T73" fmla="*/ 31 h 33"/>
                <a:gd name="T74" fmla="*/ 16 w 34"/>
                <a:gd name="T75" fmla="*/ 32 h 33"/>
                <a:gd name="T76" fmla="*/ 19 w 34"/>
                <a:gd name="T77" fmla="*/ 33 h 33"/>
                <a:gd name="T78" fmla="*/ 22 w 34"/>
                <a:gd name="T79" fmla="*/ 30 h 33"/>
                <a:gd name="T80" fmla="*/ 24 w 34"/>
                <a:gd name="T81" fmla="*/ 28 h 33"/>
                <a:gd name="T82" fmla="*/ 22 w 34"/>
                <a:gd name="T83" fmla="*/ 26 h 33"/>
                <a:gd name="T84" fmla="*/ 21 w 34"/>
                <a:gd name="T85" fmla="*/ 23 h 33"/>
                <a:gd name="T86" fmla="*/ 23 w 34"/>
                <a:gd name="T87" fmla="*/ 23 h 33"/>
                <a:gd name="T88" fmla="*/ 24 w 34"/>
                <a:gd name="T89" fmla="*/ 24 h 33"/>
                <a:gd name="T90" fmla="*/ 27 w 34"/>
                <a:gd name="T91" fmla="*/ 23 h 33"/>
                <a:gd name="T92" fmla="*/ 29 w 34"/>
                <a:gd name="T93" fmla="*/ 22 h 33"/>
                <a:gd name="T94" fmla="*/ 30 w 34"/>
                <a:gd name="T95" fmla="*/ 21 h 33"/>
                <a:gd name="T96" fmla="*/ 31 w 34"/>
                <a:gd name="T97" fmla="*/ 20 h 33"/>
                <a:gd name="T98" fmla="*/ 30 w 34"/>
                <a:gd name="T99" fmla="*/ 17 h 33"/>
                <a:gd name="T100" fmla="*/ 30 w 34"/>
                <a:gd name="T101" fmla="*/ 15 h 33"/>
                <a:gd name="T102" fmla="*/ 32 w 34"/>
                <a:gd name="T103" fmla="*/ 14 h 33"/>
                <a:gd name="T104" fmla="*/ 32 w 34"/>
                <a:gd name="T105" fmla="*/ 13 h 33"/>
                <a:gd name="T106" fmla="*/ 34 w 34"/>
                <a:gd name="T107" fmla="*/ 11 h 33"/>
                <a:gd name="T108" fmla="*/ 34 w 34"/>
                <a:gd name="T10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33">
                  <a:moveTo>
                    <a:pt x="34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2" y="10"/>
                    <a:pt x="32" y="10"/>
                    <a:pt x="31" y="10"/>
                  </a:cubicBezTo>
                  <a:cubicBezTo>
                    <a:pt x="31" y="10"/>
                    <a:pt x="31" y="10"/>
                    <a:pt x="31" y="9"/>
                  </a:cubicBezTo>
                  <a:cubicBezTo>
                    <a:pt x="30" y="9"/>
                    <a:pt x="31" y="9"/>
                    <a:pt x="31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4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4" y="4"/>
                    <a:pt x="24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3" y="4"/>
                    <a:pt x="22" y="4"/>
                    <a:pt x="22" y="5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1" y="6"/>
                    <a:pt x="21" y="5"/>
                    <a:pt x="20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4" y="4"/>
                    <a:pt x="13" y="5"/>
                    <a:pt x="13" y="4"/>
                  </a:cubicBezTo>
                  <a:cubicBezTo>
                    <a:pt x="12" y="4"/>
                    <a:pt x="13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9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2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9" y="17"/>
                    <a:pt x="10" y="17"/>
                    <a:pt x="10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4" y="18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3" y="24"/>
                    <a:pt x="14" y="24"/>
                    <a:pt x="14" y="25"/>
                  </a:cubicBezTo>
                  <a:cubicBezTo>
                    <a:pt x="14" y="25"/>
                    <a:pt x="13" y="25"/>
                    <a:pt x="13" y="26"/>
                  </a:cubicBezTo>
                  <a:cubicBezTo>
                    <a:pt x="13" y="26"/>
                    <a:pt x="13" y="27"/>
                    <a:pt x="13" y="27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28"/>
                    <a:pt x="15" y="29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6" y="31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7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1"/>
                    <a:pt x="21" y="31"/>
                    <a:pt x="22" y="30"/>
                  </a:cubicBezTo>
                  <a:cubicBezTo>
                    <a:pt x="22" y="30"/>
                    <a:pt x="23" y="30"/>
                    <a:pt x="23" y="29"/>
                  </a:cubicBezTo>
                  <a:cubicBezTo>
                    <a:pt x="24" y="29"/>
                    <a:pt x="24" y="28"/>
                    <a:pt x="24" y="28"/>
                  </a:cubicBezTo>
                  <a:cubicBezTo>
                    <a:pt x="24" y="27"/>
                    <a:pt x="23" y="28"/>
                    <a:pt x="22" y="28"/>
                  </a:cubicBezTo>
                  <a:cubicBezTo>
                    <a:pt x="22" y="27"/>
                    <a:pt x="22" y="26"/>
                    <a:pt x="22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0" y="23"/>
                    <a:pt x="21" y="23"/>
                  </a:cubicBezTo>
                  <a:cubicBezTo>
                    <a:pt x="21" y="23"/>
                    <a:pt x="21" y="23"/>
                    <a:pt x="22" y="23"/>
                  </a:cubicBezTo>
                  <a:cubicBezTo>
                    <a:pt x="22" y="23"/>
                    <a:pt x="22" y="23"/>
                    <a:pt x="23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8" y="23"/>
                    <a:pt x="29" y="22"/>
                  </a:cubicBezTo>
                  <a:cubicBezTo>
                    <a:pt x="29" y="22"/>
                    <a:pt x="29" y="22"/>
                    <a:pt x="30" y="22"/>
                  </a:cubicBezTo>
                  <a:cubicBezTo>
                    <a:pt x="30" y="22"/>
                    <a:pt x="30" y="22"/>
                    <a:pt x="30" y="21"/>
                  </a:cubicBezTo>
                  <a:cubicBezTo>
                    <a:pt x="31" y="21"/>
                    <a:pt x="31" y="21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0" y="17"/>
                    <a:pt x="30" y="16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1" y="15"/>
                    <a:pt x="31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2"/>
                    <a:pt x="32" y="12"/>
                    <a:pt x="33" y="12"/>
                  </a:cubicBezTo>
                  <a:cubicBezTo>
                    <a:pt x="33" y="11"/>
                    <a:pt x="33" y="11"/>
                    <a:pt x="34" y="11"/>
                  </a:cubicBezTo>
                  <a:cubicBezTo>
                    <a:pt x="34" y="11"/>
                    <a:pt x="34" y="11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7" name="Freeform 16">
              <a:extLst>
                <a:ext uri="{FF2B5EF4-FFF2-40B4-BE49-F238E27FC236}">
                  <a16:creationId xmlns:a16="http://schemas.microsoft.com/office/drawing/2014/main" id="{1F96425F-C615-462D-801D-4631C1AA7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353" y="5171979"/>
              <a:ext cx="190890" cy="185854"/>
            </a:xfrm>
            <a:custGeom>
              <a:avLst/>
              <a:gdLst>
                <a:gd name="T0" fmla="*/ 12 w 14"/>
                <a:gd name="T1" fmla="*/ 7 h 14"/>
                <a:gd name="T2" fmla="*/ 11 w 14"/>
                <a:gd name="T3" fmla="*/ 6 h 14"/>
                <a:gd name="T4" fmla="*/ 10 w 14"/>
                <a:gd name="T5" fmla="*/ 4 h 14"/>
                <a:gd name="T6" fmla="*/ 9 w 14"/>
                <a:gd name="T7" fmla="*/ 4 h 14"/>
                <a:gd name="T8" fmla="*/ 8 w 14"/>
                <a:gd name="T9" fmla="*/ 4 h 14"/>
                <a:gd name="T10" fmla="*/ 8 w 14"/>
                <a:gd name="T11" fmla="*/ 3 h 14"/>
                <a:gd name="T12" fmla="*/ 7 w 14"/>
                <a:gd name="T13" fmla="*/ 3 h 14"/>
                <a:gd name="T14" fmla="*/ 6 w 14"/>
                <a:gd name="T15" fmla="*/ 1 h 14"/>
                <a:gd name="T16" fmla="*/ 5 w 14"/>
                <a:gd name="T17" fmla="*/ 2 h 14"/>
                <a:gd name="T18" fmla="*/ 5 w 14"/>
                <a:gd name="T19" fmla="*/ 2 h 14"/>
                <a:gd name="T20" fmla="*/ 4 w 14"/>
                <a:gd name="T21" fmla="*/ 1 h 14"/>
                <a:gd name="T22" fmla="*/ 4 w 14"/>
                <a:gd name="T23" fmla="*/ 0 h 14"/>
                <a:gd name="T24" fmla="*/ 3 w 14"/>
                <a:gd name="T25" fmla="*/ 0 h 14"/>
                <a:gd name="T26" fmla="*/ 2 w 14"/>
                <a:gd name="T27" fmla="*/ 0 h 14"/>
                <a:gd name="T28" fmla="*/ 1 w 14"/>
                <a:gd name="T29" fmla="*/ 0 h 14"/>
                <a:gd name="T30" fmla="*/ 0 w 14"/>
                <a:gd name="T31" fmla="*/ 0 h 14"/>
                <a:gd name="T32" fmla="*/ 0 w 14"/>
                <a:gd name="T33" fmla="*/ 0 h 14"/>
                <a:gd name="T34" fmla="*/ 0 w 14"/>
                <a:gd name="T35" fmla="*/ 0 h 14"/>
                <a:gd name="T36" fmla="*/ 0 w 14"/>
                <a:gd name="T37" fmla="*/ 1 h 14"/>
                <a:gd name="T38" fmla="*/ 0 w 14"/>
                <a:gd name="T39" fmla="*/ 3 h 14"/>
                <a:gd name="T40" fmla="*/ 0 w 14"/>
                <a:gd name="T41" fmla="*/ 4 h 14"/>
                <a:gd name="T42" fmla="*/ 0 w 14"/>
                <a:gd name="T43" fmla="*/ 6 h 14"/>
                <a:gd name="T44" fmla="*/ 0 w 14"/>
                <a:gd name="T45" fmla="*/ 7 h 14"/>
                <a:gd name="T46" fmla="*/ 0 w 14"/>
                <a:gd name="T47" fmla="*/ 8 h 14"/>
                <a:gd name="T48" fmla="*/ 0 w 14"/>
                <a:gd name="T49" fmla="*/ 9 h 14"/>
                <a:gd name="T50" fmla="*/ 0 w 14"/>
                <a:gd name="T51" fmla="*/ 10 h 14"/>
                <a:gd name="T52" fmla="*/ 0 w 14"/>
                <a:gd name="T53" fmla="*/ 11 h 14"/>
                <a:gd name="T54" fmla="*/ 1 w 14"/>
                <a:gd name="T55" fmla="*/ 11 h 14"/>
                <a:gd name="T56" fmla="*/ 2 w 14"/>
                <a:gd name="T57" fmla="*/ 12 h 14"/>
                <a:gd name="T58" fmla="*/ 2 w 14"/>
                <a:gd name="T59" fmla="*/ 12 h 14"/>
                <a:gd name="T60" fmla="*/ 3 w 14"/>
                <a:gd name="T61" fmla="*/ 12 h 14"/>
                <a:gd name="T62" fmla="*/ 4 w 14"/>
                <a:gd name="T63" fmla="*/ 12 h 14"/>
                <a:gd name="T64" fmla="*/ 5 w 14"/>
                <a:gd name="T65" fmla="*/ 13 h 14"/>
                <a:gd name="T66" fmla="*/ 6 w 14"/>
                <a:gd name="T67" fmla="*/ 14 h 14"/>
                <a:gd name="T68" fmla="*/ 7 w 14"/>
                <a:gd name="T69" fmla="*/ 13 h 14"/>
                <a:gd name="T70" fmla="*/ 8 w 14"/>
                <a:gd name="T71" fmla="*/ 13 h 14"/>
                <a:gd name="T72" fmla="*/ 9 w 14"/>
                <a:gd name="T73" fmla="*/ 13 h 14"/>
                <a:gd name="T74" fmla="*/ 9 w 14"/>
                <a:gd name="T75" fmla="*/ 14 h 14"/>
                <a:gd name="T76" fmla="*/ 11 w 14"/>
                <a:gd name="T77" fmla="*/ 13 h 14"/>
                <a:gd name="T78" fmla="*/ 11 w 14"/>
                <a:gd name="T79" fmla="*/ 12 h 14"/>
                <a:gd name="T80" fmla="*/ 12 w 14"/>
                <a:gd name="T81" fmla="*/ 11 h 14"/>
                <a:gd name="T82" fmla="*/ 12 w 14"/>
                <a:gd name="T83" fmla="*/ 10 h 14"/>
                <a:gd name="T84" fmla="*/ 13 w 14"/>
                <a:gd name="T85" fmla="*/ 9 h 14"/>
                <a:gd name="T86" fmla="*/ 14 w 14"/>
                <a:gd name="T87" fmla="*/ 8 h 14"/>
                <a:gd name="T88" fmla="*/ 14 w 14"/>
                <a:gd name="T89" fmla="*/ 8 h 14"/>
                <a:gd name="T90" fmla="*/ 12 w 14"/>
                <a:gd name="T9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" h="14">
                  <a:moveTo>
                    <a:pt x="12" y="7"/>
                  </a:moveTo>
                  <a:cubicBezTo>
                    <a:pt x="11" y="7"/>
                    <a:pt x="11" y="6"/>
                    <a:pt x="11" y="6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10" y="4"/>
                    <a:pt x="10" y="5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7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4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8"/>
                    <a:pt x="12" y="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8" name="Freeform 44">
              <a:extLst>
                <a:ext uri="{FF2B5EF4-FFF2-40B4-BE49-F238E27FC236}">
                  <a16:creationId xmlns:a16="http://schemas.microsoft.com/office/drawing/2014/main" id="{4282FE2A-6B4E-441A-99CE-F0138D670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887" y="3119764"/>
              <a:ext cx="341592" cy="133032"/>
            </a:xfrm>
            <a:custGeom>
              <a:avLst/>
              <a:gdLst>
                <a:gd name="T0" fmla="*/ 25 w 25"/>
                <a:gd name="T1" fmla="*/ 7 h 10"/>
                <a:gd name="T2" fmla="*/ 23 w 25"/>
                <a:gd name="T3" fmla="*/ 7 h 10"/>
                <a:gd name="T4" fmla="*/ 22 w 25"/>
                <a:gd name="T5" fmla="*/ 7 h 10"/>
                <a:gd name="T6" fmla="*/ 22 w 25"/>
                <a:gd name="T7" fmla="*/ 6 h 10"/>
                <a:gd name="T8" fmla="*/ 22 w 25"/>
                <a:gd name="T9" fmla="*/ 6 h 10"/>
                <a:gd name="T10" fmla="*/ 21 w 25"/>
                <a:gd name="T11" fmla="*/ 5 h 10"/>
                <a:gd name="T12" fmla="*/ 20 w 25"/>
                <a:gd name="T13" fmla="*/ 6 h 10"/>
                <a:gd name="T14" fmla="*/ 19 w 25"/>
                <a:gd name="T15" fmla="*/ 5 h 10"/>
                <a:gd name="T16" fmla="*/ 18 w 25"/>
                <a:gd name="T17" fmla="*/ 5 h 10"/>
                <a:gd name="T18" fmla="*/ 17 w 25"/>
                <a:gd name="T19" fmla="*/ 4 h 10"/>
                <a:gd name="T20" fmla="*/ 16 w 25"/>
                <a:gd name="T21" fmla="*/ 3 h 10"/>
                <a:gd name="T22" fmla="*/ 15 w 25"/>
                <a:gd name="T23" fmla="*/ 2 h 10"/>
                <a:gd name="T24" fmla="*/ 14 w 25"/>
                <a:gd name="T25" fmla="*/ 2 h 10"/>
                <a:gd name="T26" fmla="*/ 13 w 25"/>
                <a:gd name="T27" fmla="*/ 2 h 10"/>
                <a:gd name="T28" fmla="*/ 13 w 25"/>
                <a:gd name="T29" fmla="*/ 1 h 10"/>
                <a:gd name="T30" fmla="*/ 12 w 25"/>
                <a:gd name="T31" fmla="*/ 0 h 10"/>
                <a:gd name="T32" fmla="*/ 10 w 25"/>
                <a:gd name="T33" fmla="*/ 0 h 10"/>
                <a:gd name="T34" fmla="*/ 8 w 25"/>
                <a:gd name="T35" fmla="*/ 0 h 10"/>
                <a:gd name="T36" fmla="*/ 7 w 25"/>
                <a:gd name="T37" fmla="*/ 0 h 10"/>
                <a:gd name="T38" fmla="*/ 6 w 25"/>
                <a:gd name="T39" fmla="*/ 0 h 10"/>
                <a:gd name="T40" fmla="*/ 4 w 25"/>
                <a:gd name="T41" fmla="*/ 0 h 10"/>
                <a:gd name="T42" fmla="*/ 2 w 25"/>
                <a:gd name="T43" fmla="*/ 1 h 10"/>
                <a:gd name="T44" fmla="*/ 1 w 25"/>
                <a:gd name="T45" fmla="*/ 2 h 10"/>
                <a:gd name="T46" fmla="*/ 1 w 25"/>
                <a:gd name="T47" fmla="*/ 3 h 10"/>
                <a:gd name="T48" fmla="*/ 0 w 25"/>
                <a:gd name="T49" fmla="*/ 4 h 10"/>
                <a:gd name="T50" fmla="*/ 1 w 25"/>
                <a:gd name="T51" fmla="*/ 4 h 10"/>
                <a:gd name="T52" fmla="*/ 2 w 25"/>
                <a:gd name="T53" fmla="*/ 4 h 10"/>
                <a:gd name="T54" fmla="*/ 2 w 25"/>
                <a:gd name="T55" fmla="*/ 3 h 10"/>
                <a:gd name="T56" fmla="*/ 3 w 25"/>
                <a:gd name="T57" fmla="*/ 3 h 10"/>
                <a:gd name="T58" fmla="*/ 4 w 25"/>
                <a:gd name="T59" fmla="*/ 3 h 10"/>
                <a:gd name="T60" fmla="*/ 5 w 25"/>
                <a:gd name="T61" fmla="*/ 2 h 10"/>
                <a:gd name="T62" fmla="*/ 6 w 25"/>
                <a:gd name="T63" fmla="*/ 2 h 10"/>
                <a:gd name="T64" fmla="*/ 7 w 25"/>
                <a:gd name="T65" fmla="*/ 1 h 10"/>
                <a:gd name="T66" fmla="*/ 8 w 25"/>
                <a:gd name="T67" fmla="*/ 2 h 10"/>
                <a:gd name="T68" fmla="*/ 7 w 25"/>
                <a:gd name="T69" fmla="*/ 2 h 10"/>
                <a:gd name="T70" fmla="*/ 8 w 25"/>
                <a:gd name="T71" fmla="*/ 3 h 10"/>
                <a:gd name="T72" fmla="*/ 9 w 25"/>
                <a:gd name="T73" fmla="*/ 3 h 10"/>
                <a:gd name="T74" fmla="*/ 9 w 25"/>
                <a:gd name="T75" fmla="*/ 3 h 10"/>
                <a:gd name="T76" fmla="*/ 11 w 25"/>
                <a:gd name="T77" fmla="*/ 3 h 10"/>
                <a:gd name="T78" fmla="*/ 12 w 25"/>
                <a:gd name="T79" fmla="*/ 3 h 10"/>
                <a:gd name="T80" fmla="*/ 11 w 25"/>
                <a:gd name="T81" fmla="*/ 4 h 10"/>
                <a:gd name="T82" fmla="*/ 12 w 25"/>
                <a:gd name="T83" fmla="*/ 5 h 10"/>
                <a:gd name="T84" fmla="*/ 14 w 25"/>
                <a:gd name="T85" fmla="*/ 5 h 10"/>
                <a:gd name="T86" fmla="*/ 15 w 25"/>
                <a:gd name="T87" fmla="*/ 5 h 10"/>
                <a:gd name="T88" fmla="*/ 15 w 25"/>
                <a:gd name="T89" fmla="*/ 6 h 10"/>
                <a:gd name="T90" fmla="*/ 16 w 25"/>
                <a:gd name="T91" fmla="*/ 7 h 10"/>
                <a:gd name="T92" fmla="*/ 17 w 25"/>
                <a:gd name="T93" fmla="*/ 8 h 10"/>
                <a:gd name="T94" fmla="*/ 17 w 25"/>
                <a:gd name="T95" fmla="*/ 9 h 10"/>
                <a:gd name="T96" fmla="*/ 18 w 25"/>
                <a:gd name="T97" fmla="*/ 9 h 10"/>
                <a:gd name="T98" fmla="*/ 19 w 25"/>
                <a:gd name="T99" fmla="*/ 9 h 10"/>
                <a:gd name="T100" fmla="*/ 21 w 25"/>
                <a:gd name="T101" fmla="*/ 9 h 10"/>
                <a:gd name="T102" fmla="*/ 22 w 25"/>
                <a:gd name="T103" fmla="*/ 9 h 10"/>
                <a:gd name="T104" fmla="*/ 24 w 25"/>
                <a:gd name="T105" fmla="*/ 9 h 10"/>
                <a:gd name="T106" fmla="*/ 25 w 25"/>
                <a:gd name="T107" fmla="*/ 9 h 10"/>
                <a:gd name="T108" fmla="*/ 25 w 25"/>
                <a:gd name="T109" fmla="*/ 8 h 10"/>
                <a:gd name="T110" fmla="*/ 25 w 25"/>
                <a:gd name="T1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" h="10">
                  <a:moveTo>
                    <a:pt x="25" y="7"/>
                  </a:moveTo>
                  <a:cubicBezTo>
                    <a:pt x="24" y="7"/>
                    <a:pt x="24" y="7"/>
                    <a:pt x="23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1" y="5"/>
                    <a:pt x="20" y="6"/>
                    <a:pt x="20" y="6"/>
                  </a:cubicBezTo>
                  <a:cubicBezTo>
                    <a:pt x="20" y="6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3"/>
                    <a:pt x="17" y="3"/>
                    <a:pt x="16" y="3"/>
                  </a:cubicBezTo>
                  <a:cubicBezTo>
                    <a:pt x="16" y="3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8" y="1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1" y="5"/>
                    <a:pt x="12" y="4"/>
                    <a:pt x="12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7"/>
                    <a:pt x="16" y="7"/>
                    <a:pt x="17" y="8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7" y="9"/>
                    <a:pt x="18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10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5" y="8"/>
                    <a:pt x="25" y="7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09" name="Freeform 45">
              <a:extLst>
                <a:ext uri="{FF2B5EF4-FFF2-40B4-BE49-F238E27FC236}">
                  <a16:creationId xmlns:a16="http://schemas.microsoft.com/office/drawing/2014/main" id="{154EB6F3-7B65-4195-8519-AD78C2399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083" y="3160848"/>
              <a:ext cx="40187" cy="25433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1 w 3"/>
                <a:gd name="T5" fmla="*/ 1 h 2"/>
                <a:gd name="T6" fmla="*/ 0 w 3"/>
                <a:gd name="T7" fmla="*/ 2 h 2"/>
                <a:gd name="T8" fmla="*/ 1 w 3"/>
                <a:gd name="T9" fmla="*/ 2 h 2"/>
                <a:gd name="T10" fmla="*/ 2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1"/>
                    <a:pt x="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0" name="Freeform 46">
              <a:extLst>
                <a:ext uri="{FF2B5EF4-FFF2-40B4-BE49-F238E27FC236}">
                  <a16:creationId xmlns:a16="http://schemas.microsoft.com/office/drawing/2014/main" id="{70938394-A211-468E-BD25-A5DD767D2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810" y="3452344"/>
              <a:ext cx="94441" cy="66516"/>
            </a:xfrm>
            <a:custGeom>
              <a:avLst/>
              <a:gdLst>
                <a:gd name="T0" fmla="*/ 6 w 7"/>
                <a:gd name="T1" fmla="*/ 3 h 5"/>
                <a:gd name="T2" fmla="*/ 6 w 7"/>
                <a:gd name="T3" fmla="*/ 2 h 5"/>
                <a:gd name="T4" fmla="*/ 6 w 7"/>
                <a:gd name="T5" fmla="*/ 2 h 5"/>
                <a:gd name="T6" fmla="*/ 5 w 7"/>
                <a:gd name="T7" fmla="*/ 2 h 5"/>
                <a:gd name="T8" fmla="*/ 5 w 7"/>
                <a:gd name="T9" fmla="*/ 2 h 5"/>
                <a:gd name="T10" fmla="*/ 4 w 7"/>
                <a:gd name="T11" fmla="*/ 1 h 5"/>
                <a:gd name="T12" fmla="*/ 3 w 7"/>
                <a:gd name="T13" fmla="*/ 0 h 5"/>
                <a:gd name="T14" fmla="*/ 3 w 7"/>
                <a:gd name="T15" fmla="*/ 0 h 5"/>
                <a:gd name="T16" fmla="*/ 2 w 7"/>
                <a:gd name="T17" fmla="*/ 0 h 5"/>
                <a:gd name="T18" fmla="*/ 1 w 7"/>
                <a:gd name="T19" fmla="*/ 1 h 5"/>
                <a:gd name="T20" fmla="*/ 0 w 7"/>
                <a:gd name="T21" fmla="*/ 2 h 5"/>
                <a:gd name="T22" fmla="*/ 0 w 7"/>
                <a:gd name="T23" fmla="*/ 3 h 5"/>
                <a:gd name="T24" fmla="*/ 1 w 7"/>
                <a:gd name="T25" fmla="*/ 3 h 5"/>
                <a:gd name="T26" fmla="*/ 2 w 7"/>
                <a:gd name="T27" fmla="*/ 4 h 5"/>
                <a:gd name="T28" fmla="*/ 3 w 7"/>
                <a:gd name="T29" fmla="*/ 4 h 5"/>
                <a:gd name="T30" fmla="*/ 4 w 7"/>
                <a:gd name="T31" fmla="*/ 4 h 5"/>
                <a:gd name="T32" fmla="*/ 5 w 7"/>
                <a:gd name="T33" fmla="*/ 5 h 5"/>
                <a:gd name="T34" fmla="*/ 6 w 7"/>
                <a:gd name="T35" fmla="*/ 4 h 5"/>
                <a:gd name="T36" fmla="*/ 6 w 7"/>
                <a:gd name="T37" fmla="*/ 4 h 5"/>
                <a:gd name="T38" fmla="*/ 6 w 7"/>
                <a:gd name="T39" fmla="*/ 4 h 5"/>
                <a:gd name="T40" fmla="*/ 6 w 7"/>
                <a:gd name="T4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5">
                  <a:moveTo>
                    <a:pt x="6" y="3"/>
                  </a:moveTo>
                  <a:cubicBezTo>
                    <a:pt x="6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1" name="Freeform 47">
              <a:extLst>
                <a:ext uri="{FF2B5EF4-FFF2-40B4-BE49-F238E27FC236}">
                  <a16:creationId xmlns:a16="http://schemas.microsoft.com/office/drawing/2014/main" id="{69A1B30B-E370-4690-8C35-15863C115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513" y="3573638"/>
              <a:ext cx="108506" cy="119338"/>
            </a:xfrm>
            <a:custGeom>
              <a:avLst/>
              <a:gdLst>
                <a:gd name="T0" fmla="*/ 7 w 8"/>
                <a:gd name="T1" fmla="*/ 3 h 9"/>
                <a:gd name="T2" fmla="*/ 7 w 8"/>
                <a:gd name="T3" fmla="*/ 3 h 9"/>
                <a:gd name="T4" fmla="*/ 6 w 8"/>
                <a:gd name="T5" fmla="*/ 2 h 9"/>
                <a:gd name="T6" fmla="*/ 6 w 8"/>
                <a:gd name="T7" fmla="*/ 1 h 9"/>
                <a:gd name="T8" fmla="*/ 5 w 8"/>
                <a:gd name="T9" fmla="*/ 1 h 9"/>
                <a:gd name="T10" fmla="*/ 5 w 8"/>
                <a:gd name="T11" fmla="*/ 1 h 9"/>
                <a:gd name="T12" fmla="*/ 4 w 8"/>
                <a:gd name="T13" fmla="*/ 1 h 9"/>
                <a:gd name="T14" fmla="*/ 3 w 8"/>
                <a:gd name="T15" fmla="*/ 1 h 9"/>
                <a:gd name="T16" fmla="*/ 2 w 8"/>
                <a:gd name="T17" fmla="*/ 1 h 9"/>
                <a:gd name="T18" fmla="*/ 2 w 8"/>
                <a:gd name="T19" fmla="*/ 1 h 9"/>
                <a:gd name="T20" fmla="*/ 1 w 8"/>
                <a:gd name="T21" fmla="*/ 0 h 9"/>
                <a:gd name="T22" fmla="*/ 0 w 8"/>
                <a:gd name="T23" fmla="*/ 0 h 9"/>
                <a:gd name="T24" fmla="*/ 0 w 8"/>
                <a:gd name="T25" fmla="*/ 0 h 9"/>
                <a:gd name="T26" fmla="*/ 0 w 8"/>
                <a:gd name="T27" fmla="*/ 1 h 9"/>
                <a:gd name="T28" fmla="*/ 0 w 8"/>
                <a:gd name="T29" fmla="*/ 2 h 9"/>
                <a:gd name="T30" fmla="*/ 0 w 8"/>
                <a:gd name="T31" fmla="*/ 2 h 9"/>
                <a:gd name="T32" fmla="*/ 0 w 8"/>
                <a:gd name="T33" fmla="*/ 4 h 9"/>
                <a:gd name="T34" fmla="*/ 1 w 8"/>
                <a:gd name="T35" fmla="*/ 4 h 9"/>
                <a:gd name="T36" fmla="*/ 2 w 8"/>
                <a:gd name="T37" fmla="*/ 5 h 9"/>
                <a:gd name="T38" fmla="*/ 2 w 8"/>
                <a:gd name="T39" fmla="*/ 5 h 9"/>
                <a:gd name="T40" fmla="*/ 2 w 8"/>
                <a:gd name="T41" fmla="*/ 4 h 9"/>
                <a:gd name="T42" fmla="*/ 3 w 8"/>
                <a:gd name="T43" fmla="*/ 5 h 9"/>
                <a:gd name="T44" fmla="*/ 4 w 8"/>
                <a:gd name="T45" fmla="*/ 6 h 9"/>
                <a:gd name="T46" fmla="*/ 5 w 8"/>
                <a:gd name="T47" fmla="*/ 6 h 9"/>
                <a:gd name="T48" fmla="*/ 5 w 8"/>
                <a:gd name="T49" fmla="*/ 7 h 9"/>
                <a:gd name="T50" fmla="*/ 5 w 8"/>
                <a:gd name="T51" fmla="*/ 9 h 9"/>
                <a:gd name="T52" fmla="*/ 6 w 8"/>
                <a:gd name="T53" fmla="*/ 9 h 9"/>
                <a:gd name="T54" fmla="*/ 6 w 8"/>
                <a:gd name="T55" fmla="*/ 8 h 9"/>
                <a:gd name="T56" fmla="*/ 7 w 8"/>
                <a:gd name="T57" fmla="*/ 7 h 9"/>
                <a:gd name="T58" fmla="*/ 7 w 8"/>
                <a:gd name="T59" fmla="*/ 6 h 9"/>
                <a:gd name="T60" fmla="*/ 6 w 8"/>
                <a:gd name="T61" fmla="*/ 6 h 9"/>
                <a:gd name="T62" fmla="*/ 7 w 8"/>
                <a:gd name="T63" fmla="*/ 5 h 9"/>
                <a:gd name="T64" fmla="*/ 8 w 8"/>
                <a:gd name="T65" fmla="*/ 5 h 9"/>
                <a:gd name="T66" fmla="*/ 8 w 8"/>
                <a:gd name="T67" fmla="*/ 5 h 9"/>
                <a:gd name="T68" fmla="*/ 8 w 8"/>
                <a:gd name="T69" fmla="*/ 4 h 9"/>
                <a:gd name="T70" fmla="*/ 7 w 8"/>
                <a:gd name="T7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" h="9">
                  <a:moveTo>
                    <a:pt x="7" y="3"/>
                  </a:moveTo>
                  <a:cubicBezTo>
                    <a:pt x="7" y="3"/>
                    <a:pt x="7" y="4"/>
                    <a:pt x="7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7" y="4"/>
                    <a:pt x="8" y="4"/>
                    <a:pt x="7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2" name="Freeform 48">
              <a:extLst>
                <a:ext uri="{FF2B5EF4-FFF2-40B4-BE49-F238E27FC236}">
                  <a16:creationId xmlns:a16="http://schemas.microsoft.com/office/drawing/2014/main" id="{72384EB9-C90C-49CA-B1B3-2B2CBFA57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887" y="3692976"/>
              <a:ext cx="14066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3" name="Freeform 49">
              <a:extLst>
                <a:ext uri="{FF2B5EF4-FFF2-40B4-BE49-F238E27FC236}">
                  <a16:creationId xmlns:a16="http://schemas.microsoft.com/office/drawing/2014/main" id="{35864592-E959-4D46-9E5F-A2B4D88D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116" y="44246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4" name="Freeform 50">
              <a:extLst>
                <a:ext uri="{FF2B5EF4-FFF2-40B4-BE49-F238E27FC236}">
                  <a16:creationId xmlns:a16="http://schemas.microsoft.com/office/drawing/2014/main" id="{7303AFFF-083C-4B20-8F74-C881FCDE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116" y="4385525"/>
              <a:ext cx="438041" cy="493001"/>
            </a:xfrm>
            <a:custGeom>
              <a:avLst/>
              <a:gdLst>
                <a:gd name="T0" fmla="*/ 31 w 32"/>
                <a:gd name="T1" fmla="*/ 22 h 37"/>
                <a:gd name="T2" fmla="*/ 29 w 32"/>
                <a:gd name="T3" fmla="*/ 20 h 37"/>
                <a:gd name="T4" fmla="*/ 29 w 32"/>
                <a:gd name="T5" fmla="*/ 19 h 37"/>
                <a:gd name="T6" fmla="*/ 25 w 32"/>
                <a:gd name="T7" fmla="*/ 18 h 37"/>
                <a:gd name="T8" fmla="*/ 25 w 32"/>
                <a:gd name="T9" fmla="*/ 18 h 37"/>
                <a:gd name="T10" fmla="*/ 24 w 32"/>
                <a:gd name="T11" fmla="*/ 16 h 37"/>
                <a:gd name="T12" fmla="*/ 24 w 32"/>
                <a:gd name="T13" fmla="*/ 13 h 37"/>
                <a:gd name="T14" fmla="*/ 23 w 32"/>
                <a:gd name="T15" fmla="*/ 11 h 37"/>
                <a:gd name="T16" fmla="*/ 20 w 32"/>
                <a:gd name="T17" fmla="*/ 11 h 37"/>
                <a:gd name="T18" fmla="*/ 19 w 32"/>
                <a:gd name="T19" fmla="*/ 9 h 37"/>
                <a:gd name="T20" fmla="*/ 16 w 32"/>
                <a:gd name="T21" fmla="*/ 8 h 37"/>
                <a:gd name="T22" fmla="*/ 14 w 32"/>
                <a:gd name="T23" fmla="*/ 8 h 37"/>
                <a:gd name="T24" fmla="*/ 13 w 32"/>
                <a:gd name="T25" fmla="*/ 7 h 37"/>
                <a:gd name="T26" fmla="*/ 11 w 32"/>
                <a:gd name="T27" fmla="*/ 5 h 37"/>
                <a:gd name="T28" fmla="*/ 11 w 32"/>
                <a:gd name="T29" fmla="*/ 2 h 37"/>
                <a:gd name="T30" fmla="*/ 11 w 32"/>
                <a:gd name="T31" fmla="*/ 0 h 37"/>
                <a:gd name="T32" fmla="*/ 9 w 32"/>
                <a:gd name="T33" fmla="*/ 0 h 37"/>
                <a:gd name="T34" fmla="*/ 7 w 32"/>
                <a:gd name="T35" fmla="*/ 1 h 37"/>
                <a:gd name="T36" fmla="*/ 6 w 32"/>
                <a:gd name="T37" fmla="*/ 2 h 37"/>
                <a:gd name="T38" fmla="*/ 4 w 32"/>
                <a:gd name="T39" fmla="*/ 3 h 37"/>
                <a:gd name="T40" fmla="*/ 2 w 32"/>
                <a:gd name="T41" fmla="*/ 4 h 37"/>
                <a:gd name="T42" fmla="*/ 1 w 32"/>
                <a:gd name="T43" fmla="*/ 5 h 37"/>
                <a:gd name="T44" fmla="*/ 2 w 32"/>
                <a:gd name="T45" fmla="*/ 7 h 37"/>
                <a:gd name="T46" fmla="*/ 3 w 32"/>
                <a:gd name="T47" fmla="*/ 10 h 37"/>
                <a:gd name="T48" fmla="*/ 3 w 32"/>
                <a:gd name="T49" fmla="*/ 13 h 37"/>
                <a:gd name="T50" fmla="*/ 2 w 32"/>
                <a:gd name="T51" fmla="*/ 14 h 37"/>
                <a:gd name="T52" fmla="*/ 2 w 32"/>
                <a:gd name="T53" fmla="*/ 17 h 37"/>
                <a:gd name="T54" fmla="*/ 3 w 32"/>
                <a:gd name="T55" fmla="*/ 18 h 37"/>
                <a:gd name="T56" fmla="*/ 3 w 32"/>
                <a:gd name="T57" fmla="*/ 19 h 37"/>
                <a:gd name="T58" fmla="*/ 3 w 32"/>
                <a:gd name="T59" fmla="*/ 19 h 37"/>
                <a:gd name="T60" fmla="*/ 3 w 32"/>
                <a:gd name="T61" fmla="*/ 19 h 37"/>
                <a:gd name="T62" fmla="*/ 2 w 32"/>
                <a:gd name="T63" fmla="*/ 21 h 37"/>
                <a:gd name="T64" fmla="*/ 3 w 32"/>
                <a:gd name="T65" fmla="*/ 21 h 37"/>
                <a:gd name="T66" fmla="*/ 5 w 32"/>
                <a:gd name="T67" fmla="*/ 24 h 37"/>
                <a:gd name="T68" fmla="*/ 8 w 32"/>
                <a:gd name="T69" fmla="*/ 26 h 37"/>
                <a:gd name="T70" fmla="*/ 8 w 32"/>
                <a:gd name="T71" fmla="*/ 29 h 37"/>
                <a:gd name="T72" fmla="*/ 10 w 32"/>
                <a:gd name="T73" fmla="*/ 30 h 37"/>
                <a:gd name="T74" fmla="*/ 10 w 32"/>
                <a:gd name="T75" fmla="*/ 33 h 37"/>
                <a:gd name="T76" fmla="*/ 9 w 32"/>
                <a:gd name="T77" fmla="*/ 36 h 37"/>
                <a:gd name="T78" fmla="*/ 10 w 32"/>
                <a:gd name="T79" fmla="*/ 37 h 37"/>
                <a:gd name="T80" fmla="*/ 11 w 32"/>
                <a:gd name="T81" fmla="*/ 36 h 37"/>
                <a:gd name="T82" fmla="*/ 14 w 32"/>
                <a:gd name="T83" fmla="*/ 36 h 37"/>
                <a:gd name="T84" fmla="*/ 16 w 32"/>
                <a:gd name="T85" fmla="*/ 37 h 37"/>
                <a:gd name="T86" fmla="*/ 17 w 32"/>
                <a:gd name="T87" fmla="*/ 35 h 37"/>
                <a:gd name="T88" fmla="*/ 19 w 32"/>
                <a:gd name="T89" fmla="*/ 35 h 37"/>
                <a:gd name="T90" fmla="*/ 20 w 32"/>
                <a:gd name="T91" fmla="*/ 36 h 37"/>
                <a:gd name="T92" fmla="*/ 20 w 32"/>
                <a:gd name="T93" fmla="*/ 34 h 37"/>
                <a:gd name="T94" fmla="*/ 21 w 32"/>
                <a:gd name="T95" fmla="*/ 30 h 37"/>
                <a:gd name="T96" fmla="*/ 23 w 32"/>
                <a:gd name="T97" fmla="*/ 28 h 37"/>
                <a:gd name="T98" fmla="*/ 26 w 32"/>
                <a:gd name="T99" fmla="*/ 27 h 37"/>
                <a:gd name="T100" fmla="*/ 30 w 32"/>
                <a:gd name="T101" fmla="*/ 28 h 37"/>
                <a:gd name="T102" fmla="*/ 31 w 32"/>
                <a:gd name="T103" fmla="*/ 29 h 37"/>
                <a:gd name="T104" fmla="*/ 31 w 32"/>
                <a:gd name="T105" fmla="*/ 29 h 37"/>
                <a:gd name="T106" fmla="*/ 32 w 32"/>
                <a:gd name="T107" fmla="*/ 25 h 37"/>
                <a:gd name="T108" fmla="*/ 31 w 32"/>
                <a:gd name="T109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37">
                  <a:moveTo>
                    <a:pt x="31" y="23"/>
                  </a:moveTo>
                  <a:cubicBezTo>
                    <a:pt x="31" y="23"/>
                    <a:pt x="31" y="22"/>
                    <a:pt x="31" y="22"/>
                  </a:cubicBezTo>
                  <a:cubicBezTo>
                    <a:pt x="31" y="22"/>
                    <a:pt x="30" y="22"/>
                    <a:pt x="29" y="22"/>
                  </a:cubicBezTo>
                  <a:cubicBezTo>
                    <a:pt x="29" y="21"/>
                    <a:pt x="29" y="21"/>
                    <a:pt x="29" y="20"/>
                  </a:cubicBezTo>
                  <a:cubicBezTo>
                    <a:pt x="29" y="20"/>
                    <a:pt x="30" y="20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5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1"/>
                    <a:pt x="20" y="10"/>
                    <a:pt x="20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7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3" y="9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2" y="20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5" y="23"/>
                    <a:pt x="5" y="24"/>
                  </a:cubicBezTo>
                  <a:cubicBezTo>
                    <a:pt x="6" y="24"/>
                    <a:pt x="6" y="25"/>
                    <a:pt x="7" y="25"/>
                  </a:cubicBezTo>
                  <a:cubicBezTo>
                    <a:pt x="8" y="25"/>
                    <a:pt x="7" y="25"/>
                    <a:pt x="8" y="26"/>
                  </a:cubicBezTo>
                  <a:cubicBezTo>
                    <a:pt x="8" y="27"/>
                    <a:pt x="8" y="26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2"/>
                  </a:cubicBezTo>
                  <a:cubicBezTo>
                    <a:pt x="10" y="32"/>
                    <a:pt x="10" y="32"/>
                    <a:pt x="10" y="33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9" y="35"/>
                    <a:pt x="9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13" y="35"/>
                    <a:pt x="13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7"/>
                    <a:pt x="16" y="37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6"/>
                    <a:pt x="17" y="36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4"/>
                    <a:pt x="20" y="34"/>
                  </a:cubicBezTo>
                  <a:cubicBezTo>
                    <a:pt x="20" y="33"/>
                    <a:pt x="20" y="33"/>
                    <a:pt x="20" y="32"/>
                  </a:cubicBezTo>
                  <a:cubicBezTo>
                    <a:pt x="20" y="31"/>
                    <a:pt x="20" y="31"/>
                    <a:pt x="21" y="30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5" y="28"/>
                  </a:cubicBezTo>
                  <a:cubicBezTo>
                    <a:pt x="25" y="28"/>
                    <a:pt x="26" y="27"/>
                    <a:pt x="26" y="27"/>
                  </a:cubicBezTo>
                  <a:cubicBezTo>
                    <a:pt x="27" y="27"/>
                    <a:pt x="28" y="27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0" y="29"/>
                    <a:pt x="30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30"/>
                    <a:pt x="32" y="29"/>
                  </a:cubicBezTo>
                  <a:cubicBezTo>
                    <a:pt x="32" y="29"/>
                    <a:pt x="31" y="29"/>
                    <a:pt x="31" y="29"/>
                  </a:cubicBezTo>
                  <a:cubicBezTo>
                    <a:pt x="31" y="28"/>
                    <a:pt x="31" y="28"/>
                    <a:pt x="32" y="27"/>
                  </a:cubicBezTo>
                  <a:cubicBezTo>
                    <a:pt x="32" y="26"/>
                    <a:pt x="32" y="26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1" y="23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5" name="Freeform 96">
              <a:extLst>
                <a:ext uri="{FF2B5EF4-FFF2-40B4-BE49-F238E27FC236}">
                  <a16:creationId xmlns:a16="http://schemas.microsoft.com/office/drawing/2014/main" id="{C1074103-08F7-4371-870B-28274522B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389" y="3585376"/>
              <a:ext cx="28131" cy="41084"/>
            </a:xfrm>
            <a:custGeom>
              <a:avLst/>
              <a:gdLst>
                <a:gd name="T0" fmla="*/ 1 w 2"/>
                <a:gd name="T1" fmla="*/ 3 h 3"/>
                <a:gd name="T2" fmla="*/ 2 w 2"/>
                <a:gd name="T3" fmla="*/ 3 h 3"/>
                <a:gd name="T4" fmla="*/ 2 w 2"/>
                <a:gd name="T5" fmla="*/ 2 h 3"/>
                <a:gd name="T6" fmla="*/ 2 w 2"/>
                <a:gd name="T7" fmla="*/ 1 h 3"/>
                <a:gd name="T8" fmla="*/ 2 w 2"/>
                <a:gd name="T9" fmla="*/ 0 h 3"/>
                <a:gd name="T10" fmla="*/ 1 w 2"/>
                <a:gd name="T11" fmla="*/ 0 h 3"/>
                <a:gd name="T12" fmla="*/ 1 w 2"/>
                <a:gd name="T13" fmla="*/ 1 h 3"/>
                <a:gd name="T14" fmla="*/ 1 w 2"/>
                <a:gd name="T15" fmla="*/ 2 h 3"/>
                <a:gd name="T16" fmla="*/ 0 w 2"/>
                <a:gd name="T17" fmla="*/ 2 h 3"/>
                <a:gd name="T18" fmla="*/ 1 w 2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6" name="Freeform 97">
              <a:extLst>
                <a:ext uri="{FF2B5EF4-FFF2-40B4-BE49-F238E27FC236}">
                  <a16:creationId xmlns:a16="http://schemas.microsoft.com/office/drawing/2014/main" id="{D4E8876C-3E38-45C7-8616-1516D86C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842" y="3293880"/>
              <a:ext cx="68318" cy="39127"/>
            </a:xfrm>
            <a:custGeom>
              <a:avLst/>
              <a:gdLst>
                <a:gd name="T0" fmla="*/ 5 w 5"/>
                <a:gd name="T1" fmla="*/ 1 h 3"/>
                <a:gd name="T2" fmla="*/ 4 w 5"/>
                <a:gd name="T3" fmla="*/ 1 h 3"/>
                <a:gd name="T4" fmla="*/ 2 w 5"/>
                <a:gd name="T5" fmla="*/ 1 h 3"/>
                <a:gd name="T6" fmla="*/ 1 w 5"/>
                <a:gd name="T7" fmla="*/ 1 h 3"/>
                <a:gd name="T8" fmla="*/ 0 w 5"/>
                <a:gd name="T9" fmla="*/ 1 h 3"/>
                <a:gd name="T10" fmla="*/ 0 w 5"/>
                <a:gd name="T11" fmla="*/ 1 h 3"/>
                <a:gd name="T12" fmla="*/ 1 w 5"/>
                <a:gd name="T13" fmla="*/ 2 h 3"/>
                <a:gd name="T14" fmla="*/ 1 w 5"/>
                <a:gd name="T15" fmla="*/ 3 h 3"/>
                <a:gd name="T16" fmla="*/ 2 w 5"/>
                <a:gd name="T17" fmla="*/ 3 h 3"/>
                <a:gd name="T18" fmla="*/ 3 w 5"/>
                <a:gd name="T19" fmla="*/ 2 h 3"/>
                <a:gd name="T20" fmla="*/ 4 w 5"/>
                <a:gd name="T21" fmla="*/ 2 h 3"/>
                <a:gd name="T22" fmla="*/ 5 w 5"/>
                <a:gd name="T23" fmla="*/ 2 h 3"/>
                <a:gd name="T24" fmla="*/ 5 w 5"/>
                <a:gd name="T2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7" name="Freeform 98">
              <a:extLst>
                <a:ext uri="{FF2B5EF4-FFF2-40B4-BE49-F238E27FC236}">
                  <a16:creationId xmlns:a16="http://schemas.microsoft.com/office/drawing/2014/main" id="{5C0DCE30-A56D-4FA1-AF6B-1D10AC0AE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492" y="3319312"/>
              <a:ext cx="150703" cy="174116"/>
            </a:xfrm>
            <a:custGeom>
              <a:avLst/>
              <a:gdLst>
                <a:gd name="T0" fmla="*/ 10 w 11"/>
                <a:gd name="T1" fmla="*/ 6 h 13"/>
                <a:gd name="T2" fmla="*/ 10 w 11"/>
                <a:gd name="T3" fmla="*/ 6 h 13"/>
                <a:gd name="T4" fmla="*/ 9 w 11"/>
                <a:gd name="T5" fmla="*/ 6 h 13"/>
                <a:gd name="T6" fmla="*/ 8 w 11"/>
                <a:gd name="T7" fmla="*/ 4 h 13"/>
                <a:gd name="T8" fmla="*/ 9 w 11"/>
                <a:gd name="T9" fmla="*/ 3 h 13"/>
                <a:gd name="T10" fmla="*/ 9 w 11"/>
                <a:gd name="T11" fmla="*/ 2 h 13"/>
                <a:gd name="T12" fmla="*/ 9 w 11"/>
                <a:gd name="T13" fmla="*/ 0 h 13"/>
                <a:gd name="T14" fmla="*/ 9 w 11"/>
                <a:gd name="T15" fmla="*/ 0 h 13"/>
                <a:gd name="T16" fmla="*/ 8 w 11"/>
                <a:gd name="T17" fmla="*/ 0 h 13"/>
                <a:gd name="T18" fmla="*/ 7 w 11"/>
                <a:gd name="T19" fmla="*/ 0 h 13"/>
                <a:gd name="T20" fmla="*/ 5 w 11"/>
                <a:gd name="T21" fmla="*/ 0 h 13"/>
                <a:gd name="T22" fmla="*/ 5 w 11"/>
                <a:gd name="T23" fmla="*/ 1 h 13"/>
                <a:gd name="T24" fmla="*/ 5 w 11"/>
                <a:gd name="T25" fmla="*/ 2 h 13"/>
                <a:gd name="T26" fmla="*/ 3 w 11"/>
                <a:gd name="T27" fmla="*/ 2 h 13"/>
                <a:gd name="T28" fmla="*/ 4 w 11"/>
                <a:gd name="T29" fmla="*/ 3 h 13"/>
                <a:gd name="T30" fmla="*/ 5 w 11"/>
                <a:gd name="T31" fmla="*/ 4 h 13"/>
                <a:gd name="T32" fmla="*/ 5 w 11"/>
                <a:gd name="T33" fmla="*/ 4 h 13"/>
                <a:gd name="T34" fmla="*/ 5 w 11"/>
                <a:gd name="T35" fmla="*/ 5 h 13"/>
                <a:gd name="T36" fmla="*/ 3 w 11"/>
                <a:gd name="T37" fmla="*/ 5 h 13"/>
                <a:gd name="T38" fmla="*/ 2 w 11"/>
                <a:gd name="T39" fmla="*/ 5 h 13"/>
                <a:gd name="T40" fmla="*/ 1 w 11"/>
                <a:gd name="T41" fmla="*/ 6 h 13"/>
                <a:gd name="T42" fmla="*/ 1 w 11"/>
                <a:gd name="T43" fmla="*/ 7 h 13"/>
                <a:gd name="T44" fmla="*/ 1 w 11"/>
                <a:gd name="T45" fmla="*/ 8 h 13"/>
                <a:gd name="T46" fmla="*/ 0 w 11"/>
                <a:gd name="T47" fmla="*/ 9 h 13"/>
                <a:gd name="T48" fmla="*/ 0 w 11"/>
                <a:gd name="T49" fmla="*/ 10 h 13"/>
                <a:gd name="T50" fmla="*/ 0 w 11"/>
                <a:gd name="T51" fmla="*/ 10 h 13"/>
                <a:gd name="T52" fmla="*/ 1 w 11"/>
                <a:gd name="T53" fmla="*/ 11 h 13"/>
                <a:gd name="T54" fmla="*/ 2 w 11"/>
                <a:gd name="T55" fmla="*/ 12 h 13"/>
                <a:gd name="T56" fmla="*/ 3 w 11"/>
                <a:gd name="T57" fmla="*/ 12 h 13"/>
                <a:gd name="T58" fmla="*/ 5 w 11"/>
                <a:gd name="T59" fmla="*/ 12 h 13"/>
                <a:gd name="T60" fmla="*/ 5 w 11"/>
                <a:gd name="T61" fmla="*/ 13 h 13"/>
                <a:gd name="T62" fmla="*/ 5 w 11"/>
                <a:gd name="T63" fmla="*/ 12 h 13"/>
                <a:gd name="T64" fmla="*/ 6 w 11"/>
                <a:gd name="T65" fmla="*/ 11 h 13"/>
                <a:gd name="T66" fmla="*/ 7 w 11"/>
                <a:gd name="T67" fmla="*/ 10 h 13"/>
                <a:gd name="T68" fmla="*/ 8 w 11"/>
                <a:gd name="T69" fmla="*/ 10 h 13"/>
                <a:gd name="T70" fmla="*/ 8 w 11"/>
                <a:gd name="T71" fmla="*/ 9 h 13"/>
                <a:gd name="T72" fmla="*/ 8 w 11"/>
                <a:gd name="T73" fmla="*/ 8 h 13"/>
                <a:gd name="T74" fmla="*/ 9 w 11"/>
                <a:gd name="T75" fmla="*/ 7 h 13"/>
                <a:gd name="T76" fmla="*/ 11 w 11"/>
                <a:gd name="T77" fmla="*/ 6 h 13"/>
                <a:gd name="T78" fmla="*/ 11 w 11"/>
                <a:gd name="T79" fmla="*/ 6 h 13"/>
                <a:gd name="T80" fmla="*/ 11 w 11"/>
                <a:gd name="T81" fmla="*/ 6 h 13"/>
                <a:gd name="T82" fmla="*/ 10 w 11"/>
                <a:gd name="T8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" h="13"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  <a:cubicBezTo>
                    <a:pt x="1" y="11"/>
                    <a:pt x="1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4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8" name="Freeform 99">
              <a:extLst>
                <a:ext uri="{FF2B5EF4-FFF2-40B4-BE49-F238E27FC236}">
                  <a16:creationId xmlns:a16="http://schemas.microsoft.com/office/drawing/2014/main" id="{60CE4793-68C9-48A3-9F01-8E66B0EA8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887" y="3640154"/>
              <a:ext cx="204955" cy="91949"/>
            </a:xfrm>
            <a:custGeom>
              <a:avLst/>
              <a:gdLst>
                <a:gd name="T0" fmla="*/ 14 w 15"/>
                <a:gd name="T1" fmla="*/ 6 h 7"/>
                <a:gd name="T2" fmla="*/ 14 w 15"/>
                <a:gd name="T3" fmla="*/ 6 h 7"/>
                <a:gd name="T4" fmla="*/ 15 w 15"/>
                <a:gd name="T5" fmla="*/ 6 h 7"/>
                <a:gd name="T6" fmla="*/ 15 w 15"/>
                <a:gd name="T7" fmla="*/ 5 h 7"/>
                <a:gd name="T8" fmla="*/ 15 w 15"/>
                <a:gd name="T9" fmla="*/ 4 h 7"/>
                <a:gd name="T10" fmla="*/ 15 w 15"/>
                <a:gd name="T11" fmla="*/ 4 h 7"/>
                <a:gd name="T12" fmla="*/ 15 w 15"/>
                <a:gd name="T13" fmla="*/ 3 h 7"/>
                <a:gd name="T14" fmla="*/ 14 w 15"/>
                <a:gd name="T15" fmla="*/ 2 h 7"/>
                <a:gd name="T16" fmla="*/ 13 w 15"/>
                <a:gd name="T17" fmla="*/ 1 h 7"/>
                <a:gd name="T18" fmla="*/ 12 w 15"/>
                <a:gd name="T19" fmla="*/ 0 h 7"/>
                <a:gd name="T20" fmla="*/ 11 w 15"/>
                <a:gd name="T21" fmla="*/ 0 h 7"/>
                <a:gd name="T22" fmla="*/ 9 w 15"/>
                <a:gd name="T23" fmla="*/ 0 h 7"/>
                <a:gd name="T24" fmla="*/ 8 w 15"/>
                <a:gd name="T25" fmla="*/ 0 h 7"/>
                <a:gd name="T26" fmla="*/ 8 w 15"/>
                <a:gd name="T27" fmla="*/ 1 h 7"/>
                <a:gd name="T28" fmla="*/ 7 w 15"/>
                <a:gd name="T29" fmla="*/ 1 h 7"/>
                <a:gd name="T30" fmla="*/ 6 w 15"/>
                <a:gd name="T31" fmla="*/ 2 h 7"/>
                <a:gd name="T32" fmla="*/ 4 w 15"/>
                <a:gd name="T33" fmla="*/ 2 h 7"/>
                <a:gd name="T34" fmla="*/ 3 w 15"/>
                <a:gd name="T35" fmla="*/ 2 h 7"/>
                <a:gd name="T36" fmla="*/ 3 w 15"/>
                <a:gd name="T37" fmla="*/ 0 h 7"/>
                <a:gd name="T38" fmla="*/ 2 w 15"/>
                <a:gd name="T39" fmla="*/ 0 h 7"/>
                <a:gd name="T40" fmla="*/ 2 w 15"/>
                <a:gd name="T41" fmla="*/ 0 h 7"/>
                <a:gd name="T42" fmla="*/ 1 w 15"/>
                <a:gd name="T43" fmla="*/ 0 h 7"/>
                <a:gd name="T44" fmla="*/ 0 w 15"/>
                <a:gd name="T45" fmla="*/ 1 h 7"/>
                <a:gd name="T46" fmla="*/ 1 w 15"/>
                <a:gd name="T47" fmla="*/ 1 h 7"/>
                <a:gd name="T48" fmla="*/ 1 w 15"/>
                <a:gd name="T49" fmla="*/ 2 h 7"/>
                <a:gd name="T50" fmla="*/ 0 w 15"/>
                <a:gd name="T51" fmla="*/ 3 h 7"/>
                <a:gd name="T52" fmla="*/ 0 w 15"/>
                <a:gd name="T53" fmla="*/ 4 h 7"/>
                <a:gd name="T54" fmla="*/ 1 w 15"/>
                <a:gd name="T55" fmla="*/ 4 h 7"/>
                <a:gd name="T56" fmla="*/ 1 w 15"/>
                <a:gd name="T57" fmla="*/ 4 h 7"/>
                <a:gd name="T58" fmla="*/ 3 w 15"/>
                <a:gd name="T59" fmla="*/ 4 h 7"/>
                <a:gd name="T60" fmla="*/ 4 w 15"/>
                <a:gd name="T61" fmla="*/ 4 h 7"/>
                <a:gd name="T62" fmla="*/ 4 w 15"/>
                <a:gd name="T63" fmla="*/ 6 h 7"/>
                <a:gd name="T64" fmla="*/ 6 w 15"/>
                <a:gd name="T65" fmla="*/ 6 h 7"/>
                <a:gd name="T66" fmla="*/ 6 w 15"/>
                <a:gd name="T67" fmla="*/ 7 h 7"/>
                <a:gd name="T68" fmla="*/ 8 w 15"/>
                <a:gd name="T69" fmla="*/ 7 h 7"/>
                <a:gd name="T70" fmla="*/ 8 w 15"/>
                <a:gd name="T71" fmla="*/ 6 h 7"/>
                <a:gd name="T72" fmla="*/ 8 w 15"/>
                <a:gd name="T73" fmla="*/ 5 h 7"/>
                <a:gd name="T74" fmla="*/ 7 w 15"/>
                <a:gd name="T75" fmla="*/ 5 h 7"/>
                <a:gd name="T76" fmla="*/ 8 w 15"/>
                <a:gd name="T77" fmla="*/ 4 h 7"/>
                <a:gd name="T78" fmla="*/ 9 w 15"/>
                <a:gd name="T79" fmla="*/ 3 h 7"/>
                <a:gd name="T80" fmla="*/ 9 w 15"/>
                <a:gd name="T81" fmla="*/ 3 h 7"/>
                <a:gd name="T82" fmla="*/ 10 w 15"/>
                <a:gd name="T83" fmla="*/ 2 h 7"/>
                <a:gd name="T84" fmla="*/ 11 w 15"/>
                <a:gd name="T85" fmla="*/ 2 h 7"/>
                <a:gd name="T86" fmla="*/ 11 w 15"/>
                <a:gd name="T87" fmla="*/ 2 h 7"/>
                <a:gd name="T88" fmla="*/ 13 w 15"/>
                <a:gd name="T89" fmla="*/ 3 h 7"/>
                <a:gd name="T90" fmla="*/ 13 w 15"/>
                <a:gd name="T91" fmla="*/ 4 h 7"/>
                <a:gd name="T92" fmla="*/ 13 w 15"/>
                <a:gd name="T93" fmla="*/ 5 h 7"/>
                <a:gd name="T94" fmla="*/ 13 w 15"/>
                <a:gd name="T95" fmla="*/ 6 h 7"/>
                <a:gd name="T96" fmla="*/ 14 w 15"/>
                <a:gd name="T9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" h="7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6"/>
                    <a:pt x="5" y="5"/>
                    <a:pt x="6" y="6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8" y="5"/>
                    <a:pt x="8" y="4"/>
                  </a:cubicBezTo>
                  <a:cubicBezTo>
                    <a:pt x="8" y="4"/>
                    <a:pt x="8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19" name="Freeform 100">
              <a:extLst>
                <a:ext uri="{FF2B5EF4-FFF2-40B4-BE49-F238E27FC236}">
                  <a16:creationId xmlns:a16="http://schemas.microsoft.com/office/drawing/2014/main" id="{F0AA1F4B-E94B-4686-84CF-CCB8BF1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083" y="3720365"/>
              <a:ext cx="14066" cy="1173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0" name="Freeform 101">
              <a:extLst>
                <a:ext uri="{FF2B5EF4-FFF2-40B4-BE49-F238E27FC236}">
                  <a16:creationId xmlns:a16="http://schemas.microsoft.com/office/drawing/2014/main" id="{2EAA78A0-822C-42ED-A279-FA74C97CC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423" y="3798619"/>
              <a:ext cx="1352302" cy="1479003"/>
            </a:xfrm>
            <a:custGeom>
              <a:avLst/>
              <a:gdLst>
                <a:gd name="T0" fmla="*/ 93 w 99"/>
                <a:gd name="T1" fmla="*/ 30 h 111"/>
                <a:gd name="T2" fmla="*/ 89 w 99"/>
                <a:gd name="T3" fmla="*/ 27 h 111"/>
                <a:gd name="T4" fmla="*/ 83 w 99"/>
                <a:gd name="T5" fmla="*/ 24 h 111"/>
                <a:gd name="T6" fmla="*/ 76 w 99"/>
                <a:gd name="T7" fmla="*/ 23 h 111"/>
                <a:gd name="T8" fmla="*/ 73 w 99"/>
                <a:gd name="T9" fmla="*/ 20 h 111"/>
                <a:gd name="T10" fmla="*/ 67 w 99"/>
                <a:gd name="T11" fmla="*/ 18 h 111"/>
                <a:gd name="T12" fmla="*/ 62 w 99"/>
                <a:gd name="T13" fmla="*/ 21 h 111"/>
                <a:gd name="T14" fmla="*/ 63 w 99"/>
                <a:gd name="T15" fmla="*/ 19 h 111"/>
                <a:gd name="T16" fmla="*/ 61 w 99"/>
                <a:gd name="T17" fmla="*/ 16 h 111"/>
                <a:gd name="T18" fmla="*/ 57 w 99"/>
                <a:gd name="T19" fmla="*/ 19 h 111"/>
                <a:gd name="T20" fmla="*/ 57 w 99"/>
                <a:gd name="T21" fmla="*/ 18 h 111"/>
                <a:gd name="T22" fmla="*/ 60 w 99"/>
                <a:gd name="T23" fmla="*/ 12 h 111"/>
                <a:gd name="T24" fmla="*/ 58 w 99"/>
                <a:gd name="T25" fmla="*/ 7 h 111"/>
                <a:gd name="T26" fmla="*/ 55 w 99"/>
                <a:gd name="T27" fmla="*/ 5 h 111"/>
                <a:gd name="T28" fmla="*/ 51 w 99"/>
                <a:gd name="T29" fmla="*/ 9 h 111"/>
                <a:gd name="T30" fmla="*/ 46 w 99"/>
                <a:gd name="T31" fmla="*/ 9 h 111"/>
                <a:gd name="T32" fmla="*/ 41 w 99"/>
                <a:gd name="T33" fmla="*/ 11 h 111"/>
                <a:gd name="T34" fmla="*/ 36 w 99"/>
                <a:gd name="T35" fmla="*/ 10 h 111"/>
                <a:gd name="T36" fmla="*/ 36 w 99"/>
                <a:gd name="T37" fmla="*/ 5 h 111"/>
                <a:gd name="T38" fmla="*/ 33 w 99"/>
                <a:gd name="T39" fmla="*/ 1 h 111"/>
                <a:gd name="T40" fmla="*/ 29 w 99"/>
                <a:gd name="T41" fmla="*/ 4 h 111"/>
                <a:gd name="T42" fmla="*/ 23 w 99"/>
                <a:gd name="T43" fmla="*/ 4 h 111"/>
                <a:gd name="T44" fmla="*/ 25 w 99"/>
                <a:gd name="T45" fmla="*/ 10 h 111"/>
                <a:gd name="T46" fmla="*/ 17 w 99"/>
                <a:gd name="T47" fmla="*/ 13 h 111"/>
                <a:gd name="T48" fmla="*/ 10 w 99"/>
                <a:gd name="T49" fmla="*/ 11 h 111"/>
                <a:gd name="T50" fmla="*/ 9 w 99"/>
                <a:gd name="T51" fmla="*/ 15 h 111"/>
                <a:gd name="T52" fmla="*/ 10 w 99"/>
                <a:gd name="T53" fmla="*/ 24 h 111"/>
                <a:gd name="T54" fmla="*/ 8 w 99"/>
                <a:gd name="T55" fmla="*/ 28 h 111"/>
                <a:gd name="T56" fmla="*/ 5 w 99"/>
                <a:gd name="T57" fmla="*/ 28 h 111"/>
                <a:gd name="T58" fmla="*/ 1 w 99"/>
                <a:gd name="T59" fmla="*/ 34 h 111"/>
                <a:gd name="T60" fmla="*/ 1 w 99"/>
                <a:gd name="T61" fmla="*/ 40 h 111"/>
                <a:gd name="T62" fmla="*/ 4 w 99"/>
                <a:gd name="T63" fmla="*/ 44 h 111"/>
                <a:gd name="T64" fmla="*/ 8 w 99"/>
                <a:gd name="T65" fmla="*/ 47 h 111"/>
                <a:gd name="T66" fmla="*/ 14 w 99"/>
                <a:gd name="T67" fmla="*/ 48 h 111"/>
                <a:gd name="T68" fmla="*/ 19 w 99"/>
                <a:gd name="T69" fmla="*/ 44 h 111"/>
                <a:gd name="T70" fmla="*/ 22 w 99"/>
                <a:gd name="T71" fmla="*/ 47 h 111"/>
                <a:gd name="T72" fmla="*/ 26 w 99"/>
                <a:gd name="T73" fmla="*/ 52 h 111"/>
                <a:gd name="T74" fmla="*/ 33 w 99"/>
                <a:gd name="T75" fmla="*/ 55 h 111"/>
                <a:gd name="T76" fmla="*/ 35 w 99"/>
                <a:gd name="T77" fmla="*/ 60 h 111"/>
                <a:gd name="T78" fmla="*/ 40 w 99"/>
                <a:gd name="T79" fmla="*/ 63 h 111"/>
                <a:gd name="T80" fmla="*/ 43 w 99"/>
                <a:gd name="T81" fmla="*/ 69 h 111"/>
                <a:gd name="T82" fmla="*/ 42 w 99"/>
                <a:gd name="T83" fmla="*/ 76 h 111"/>
                <a:gd name="T84" fmla="*/ 45 w 99"/>
                <a:gd name="T85" fmla="*/ 79 h 111"/>
                <a:gd name="T86" fmla="*/ 49 w 99"/>
                <a:gd name="T87" fmla="*/ 84 h 111"/>
                <a:gd name="T88" fmla="*/ 52 w 99"/>
                <a:gd name="T89" fmla="*/ 87 h 111"/>
                <a:gd name="T90" fmla="*/ 54 w 99"/>
                <a:gd name="T91" fmla="*/ 91 h 111"/>
                <a:gd name="T92" fmla="*/ 51 w 99"/>
                <a:gd name="T93" fmla="*/ 96 h 111"/>
                <a:gd name="T94" fmla="*/ 47 w 99"/>
                <a:gd name="T95" fmla="*/ 102 h 111"/>
                <a:gd name="T96" fmla="*/ 50 w 99"/>
                <a:gd name="T97" fmla="*/ 104 h 111"/>
                <a:gd name="T98" fmla="*/ 54 w 99"/>
                <a:gd name="T99" fmla="*/ 107 h 111"/>
                <a:gd name="T100" fmla="*/ 60 w 99"/>
                <a:gd name="T101" fmla="*/ 111 h 111"/>
                <a:gd name="T102" fmla="*/ 64 w 99"/>
                <a:gd name="T103" fmla="*/ 105 h 111"/>
                <a:gd name="T104" fmla="*/ 67 w 99"/>
                <a:gd name="T105" fmla="*/ 97 h 111"/>
                <a:gd name="T106" fmla="*/ 68 w 99"/>
                <a:gd name="T107" fmla="*/ 88 h 111"/>
                <a:gd name="T108" fmla="*/ 75 w 99"/>
                <a:gd name="T109" fmla="*/ 84 h 111"/>
                <a:gd name="T110" fmla="*/ 82 w 99"/>
                <a:gd name="T111" fmla="*/ 82 h 111"/>
                <a:gd name="T112" fmla="*/ 85 w 99"/>
                <a:gd name="T113" fmla="*/ 76 h 111"/>
                <a:gd name="T114" fmla="*/ 88 w 99"/>
                <a:gd name="T115" fmla="*/ 69 h 111"/>
                <a:gd name="T116" fmla="*/ 89 w 99"/>
                <a:gd name="T117" fmla="*/ 61 h 111"/>
                <a:gd name="T118" fmla="*/ 88 w 99"/>
                <a:gd name="T119" fmla="*/ 54 h 111"/>
                <a:gd name="T120" fmla="*/ 92 w 99"/>
                <a:gd name="T121" fmla="*/ 49 h 111"/>
                <a:gd name="T122" fmla="*/ 97 w 99"/>
                <a:gd name="T123" fmla="*/ 43 h 111"/>
                <a:gd name="T124" fmla="*/ 98 w 99"/>
                <a:gd name="T125" fmla="*/ 3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11">
                  <a:moveTo>
                    <a:pt x="98" y="33"/>
                  </a:moveTo>
                  <a:cubicBezTo>
                    <a:pt x="98" y="33"/>
                    <a:pt x="98" y="32"/>
                    <a:pt x="98" y="32"/>
                  </a:cubicBezTo>
                  <a:cubicBezTo>
                    <a:pt x="97" y="32"/>
                    <a:pt x="97" y="31"/>
                    <a:pt x="97" y="31"/>
                  </a:cubicBezTo>
                  <a:cubicBezTo>
                    <a:pt x="97" y="31"/>
                    <a:pt x="96" y="30"/>
                    <a:pt x="96" y="30"/>
                  </a:cubicBezTo>
                  <a:cubicBezTo>
                    <a:pt x="95" y="30"/>
                    <a:pt x="95" y="30"/>
                    <a:pt x="94" y="30"/>
                  </a:cubicBezTo>
                  <a:cubicBezTo>
                    <a:pt x="94" y="30"/>
                    <a:pt x="93" y="30"/>
                    <a:pt x="93" y="30"/>
                  </a:cubicBezTo>
                  <a:cubicBezTo>
                    <a:pt x="92" y="30"/>
                    <a:pt x="92" y="29"/>
                    <a:pt x="92" y="29"/>
                  </a:cubicBezTo>
                  <a:cubicBezTo>
                    <a:pt x="92" y="29"/>
                    <a:pt x="92" y="29"/>
                    <a:pt x="91" y="29"/>
                  </a:cubicBezTo>
                  <a:cubicBezTo>
                    <a:pt x="91" y="29"/>
                    <a:pt x="91" y="29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0" y="28"/>
                    <a:pt x="90" y="28"/>
                    <a:pt x="90" y="27"/>
                  </a:cubicBezTo>
                  <a:cubicBezTo>
                    <a:pt x="90" y="27"/>
                    <a:pt x="89" y="27"/>
                    <a:pt x="89" y="27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5"/>
                    <a:pt x="87" y="25"/>
                    <a:pt x="87" y="25"/>
                  </a:cubicBezTo>
                  <a:cubicBezTo>
                    <a:pt x="87" y="25"/>
                    <a:pt x="86" y="25"/>
                    <a:pt x="86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3"/>
                    <a:pt x="85" y="23"/>
                    <a:pt x="84" y="24"/>
                  </a:cubicBezTo>
                  <a:cubicBezTo>
                    <a:pt x="84" y="24"/>
                    <a:pt x="83" y="24"/>
                    <a:pt x="83" y="24"/>
                  </a:cubicBezTo>
                  <a:cubicBezTo>
                    <a:pt x="82" y="24"/>
                    <a:pt x="82" y="24"/>
                    <a:pt x="81" y="24"/>
                  </a:cubicBezTo>
                  <a:cubicBezTo>
                    <a:pt x="81" y="24"/>
                    <a:pt x="81" y="24"/>
                    <a:pt x="80" y="24"/>
                  </a:cubicBezTo>
                  <a:cubicBezTo>
                    <a:pt x="80" y="24"/>
                    <a:pt x="80" y="24"/>
                    <a:pt x="79" y="23"/>
                  </a:cubicBezTo>
                  <a:cubicBezTo>
                    <a:pt x="79" y="23"/>
                    <a:pt x="79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6" y="23"/>
                    <a:pt x="75" y="23"/>
                    <a:pt x="75" y="23"/>
                  </a:cubicBezTo>
                  <a:cubicBezTo>
                    <a:pt x="74" y="23"/>
                    <a:pt x="74" y="24"/>
                    <a:pt x="74" y="24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5" y="22"/>
                    <a:pt x="75" y="22"/>
                    <a:pt x="74" y="22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21"/>
                    <a:pt x="73" y="20"/>
                    <a:pt x="73" y="20"/>
                  </a:cubicBezTo>
                  <a:cubicBezTo>
                    <a:pt x="73" y="20"/>
                    <a:pt x="72" y="20"/>
                    <a:pt x="72" y="20"/>
                  </a:cubicBezTo>
                  <a:cubicBezTo>
                    <a:pt x="72" y="19"/>
                    <a:pt x="72" y="19"/>
                    <a:pt x="71" y="19"/>
                  </a:cubicBezTo>
                  <a:cubicBezTo>
                    <a:pt x="71" y="19"/>
                    <a:pt x="70" y="19"/>
                    <a:pt x="70" y="19"/>
                  </a:cubicBezTo>
                  <a:cubicBezTo>
                    <a:pt x="69" y="19"/>
                    <a:pt x="69" y="18"/>
                    <a:pt x="69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7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9"/>
                    <a:pt x="64" y="19"/>
                    <a:pt x="64" y="20"/>
                  </a:cubicBezTo>
                  <a:cubicBezTo>
                    <a:pt x="64" y="20"/>
                    <a:pt x="64" y="20"/>
                    <a:pt x="63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21"/>
                    <a:pt x="61" y="22"/>
                    <a:pt x="61" y="2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1"/>
                    <a:pt x="61" y="20"/>
                    <a:pt x="62" y="20"/>
                  </a:cubicBezTo>
                  <a:cubicBezTo>
                    <a:pt x="62" y="20"/>
                    <a:pt x="62" y="20"/>
                    <a:pt x="63" y="20"/>
                  </a:cubicBezTo>
                  <a:cubicBezTo>
                    <a:pt x="63" y="20"/>
                    <a:pt x="63" y="20"/>
                    <a:pt x="63" y="19"/>
                  </a:cubicBezTo>
                  <a:cubicBezTo>
                    <a:pt x="64" y="19"/>
                    <a:pt x="64" y="18"/>
                    <a:pt x="64" y="18"/>
                  </a:cubicBezTo>
                  <a:cubicBezTo>
                    <a:pt x="64" y="17"/>
                    <a:pt x="65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0" y="16"/>
                    <a:pt x="60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8" y="17"/>
                    <a:pt x="58" y="17"/>
                  </a:cubicBezTo>
                  <a:cubicBezTo>
                    <a:pt x="58" y="17"/>
                    <a:pt x="58" y="18"/>
                    <a:pt x="58" y="1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5" y="21"/>
                    <a:pt x="55" y="20"/>
                    <a:pt x="55" y="20"/>
                  </a:cubicBezTo>
                  <a:cubicBezTo>
                    <a:pt x="54" y="20"/>
                    <a:pt x="55" y="20"/>
                    <a:pt x="55" y="20"/>
                  </a:cubicBezTo>
                  <a:cubicBezTo>
                    <a:pt x="55" y="19"/>
                    <a:pt x="56" y="19"/>
                    <a:pt x="56" y="19"/>
                  </a:cubicBezTo>
                  <a:cubicBezTo>
                    <a:pt x="56" y="19"/>
                    <a:pt x="56" y="19"/>
                    <a:pt x="57" y="18"/>
                  </a:cubicBezTo>
                  <a:cubicBezTo>
                    <a:pt x="57" y="18"/>
                    <a:pt x="57" y="17"/>
                    <a:pt x="57" y="17"/>
                  </a:cubicBezTo>
                  <a:cubicBezTo>
                    <a:pt x="57" y="16"/>
                    <a:pt x="57" y="16"/>
                    <a:pt x="58" y="16"/>
                  </a:cubicBezTo>
                  <a:cubicBezTo>
                    <a:pt x="58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3"/>
                    <a:pt x="60" y="13"/>
                    <a:pt x="60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1"/>
                    <a:pt x="59" y="11"/>
                    <a:pt x="58" y="10"/>
                  </a:cubicBezTo>
                  <a:cubicBezTo>
                    <a:pt x="58" y="10"/>
                    <a:pt x="58" y="10"/>
                    <a:pt x="58" y="9"/>
                  </a:cubicBezTo>
                  <a:cubicBezTo>
                    <a:pt x="58" y="9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7" y="6"/>
                  </a:cubicBezTo>
                  <a:cubicBezTo>
                    <a:pt x="57" y="6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5" y="5"/>
                  </a:cubicBezTo>
                  <a:cubicBezTo>
                    <a:pt x="55" y="5"/>
                    <a:pt x="55" y="6"/>
                    <a:pt x="55" y="6"/>
                  </a:cubicBezTo>
                  <a:cubicBezTo>
                    <a:pt x="54" y="7"/>
                    <a:pt x="54" y="7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3" y="9"/>
                    <a:pt x="53" y="9"/>
                    <a:pt x="52" y="9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1" y="9"/>
                    <a:pt x="50" y="10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8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0"/>
                    <a:pt x="43" y="10"/>
                    <a:pt x="42" y="10"/>
                  </a:cubicBezTo>
                  <a:cubicBezTo>
                    <a:pt x="42" y="10"/>
                    <a:pt x="42" y="10"/>
                    <a:pt x="41" y="11"/>
                  </a:cubicBezTo>
                  <a:cubicBezTo>
                    <a:pt x="41" y="11"/>
                    <a:pt x="41" y="11"/>
                    <a:pt x="40" y="11"/>
                  </a:cubicBezTo>
                  <a:cubicBezTo>
                    <a:pt x="40" y="12"/>
                    <a:pt x="39" y="11"/>
                    <a:pt x="39" y="12"/>
                  </a:cubicBezTo>
                  <a:cubicBezTo>
                    <a:pt x="38" y="12"/>
                    <a:pt x="39" y="12"/>
                    <a:pt x="38" y="12"/>
                  </a:cubicBezTo>
                  <a:cubicBezTo>
                    <a:pt x="38" y="12"/>
                    <a:pt x="38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5" y="10"/>
                    <a:pt x="36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7"/>
                    <a:pt x="35" y="6"/>
                    <a:pt x="35" y="6"/>
                  </a:cubicBezTo>
                  <a:cubicBezTo>
                    <a:pt x="35" y="6"/>
                    <a:pt x="35" y="5"/>
                    <a:pt x="36" y="5"/>
                  </a:cubicBezTo>
                  <a:cubicBezTo>
                    <a:pt x="36" y="5"/>
                    <a:pt x="36" y="5"/>
                    <a:pt x="36" y="4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0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5"/>
                    <a:pt x="27" y="5"/>
                  </a:cubicBezTo>
                  <a:cubicBezTo>
                    <a:pt x="27" y="5"/>
                    <a:pt x="27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4" y="5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8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5" y="9"/>
                    <a:pt x="26" y="8"/>
                    <a:pt x="26" y="9"/>
                  </a:cubicBezTo>
                  <a:cubicBezTo>
                    <a:pt x="26" y="9"/>
                    <a:pt x="26" y="10"/>
                    <a:pt x="25" y="10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3" y="12"/>
                    <a:pt x="23" y="12"/>
                    <a:pt x="22" y="13"/>
                  </a:cubicBezTo>
                  <a:cubicBezTo>
                    <a:pt x="22" y="13"/>
                    <a:pt x="22" y="13"/>
                    <a:pt x="21" y="14"/>
                  </a:cubicBezTo>
                  <a:cubicBezTo>
                    <a:pt x="20" y="14"/>
                    <a:pt x="20" y="14"/>
                    <a:pt x="19" y="14"/>
                  </a:cubicBezTo>
                  <a:cubicBezTo>
                    <a:pt x="19" y="14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2"/>
                    <a:pt x="17" y="12"/>
                    <a:pt x="16" y="12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1" y="10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7"/>
                    <a:pt x="9" y="17"/>
                    <a:pt x="10" y="17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0" y="20"/>
                    <a:pt x="10" y="20"/>
                    <a:pt x="10" y="21"/>
                  </a:cubicBezTo>
                  <a:cubicBezTo>
                    <a:pt x="10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10" y="25"/>
                    <a:pt x="10" y="25"/>
                    <a:pt x="10" y="26"/>
                  </a:cubicBezTo>
                  <a:cubicBezTo>
                    <a:pt x="10" y="26"/>
                    <a:pt x="9" y="26"/>
                    <a:pt x="9" y="27"/>
                  </a:cubicBezTo>
                  <a:cubicBezTo>
                    <a:pt x="9" y="27"/>
                    <a:pt x="10" y="27"/>
                    <a:pt x="10" y="28"/>
                  </a:cubicBezTo>
                  <a:cubicBezTo>
                    <a:pt x="9" y="28"/>
                    <a:pt x="9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9"/>
                    <a:pt x="7" y="2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4" y="29"/>
                    <a:pt x="4" y="29"/>
                  </a:cubicBezTo>
                  <a:cubicBezTo>
                    <a:pt x="4" y="29"/>
                    <a:pt x="4" y="30"/>
                    <a:pt x="3" y="30"/>
                  </a:cubicBezTo>
                  <a:cubicBezTo>
                    <a:pt x="3" y="30"/>
                    <a:pt x="3" y="30"/>
                    <a:pt x="2" y="30"/>
                  </a:cubicBezTo>
                  <a:cubicBezTo>
                    <a:pt x="2" y="30"/>
                    <a:pt x="2" y="30"/>
                    <a:pt x="2" y="31"/>
                  </a:cubicBezTo>
                  <a:cubicBezTo>
                    <a:pt x="2" y="31"/>
                    <a:pt x="2" y="32"/>
                    <a:pt x="2" y="32"/>
                  </a:cubicBezTo>
                  <a:cubicBezTo>
                    <a:pt x="2" y="33"/>
                    <a:pt x="2" y="33"/>
                    <a:pt x="1" y="34"/>
                  </a:cubicBezTo>
                  <a:cubicBezTo>
                    <a:pt x="1" y="34"/>
                    <a:pt x="1" y="34"/>
                    <a:pt x="0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2"/>
                    <a:pt x="2" y="42"/>
                  </a:cubicBezTo>
                  <a:cubicBezTo>
                    <a:pt x="2" y="42"/>
                    <a:pt x="2" y="42"/>
                    <a:pt x="2" y="43"/>
                  </a:cubicBezTo>
                  <a:cubicBezTo>
                    <a:pt x="2" y="43"/>
                    <a:pt x="2" y="43"/>
                    <a:pt x="3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4" y="43"/>
                    <a:pt x="4" y="44"/>
                    <a:pt x="4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8" y="44"/>
                    <a:pt x="8" y="43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9" y="47"/>
                    <a:pt x="9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6"/>
                  </a:cubicBezTo>
                  <a:cubicBezTo>
                    <a:pt x="16" y="46"/>
                    <a:pt x="16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5"/>
                    <a:pt x="18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5"/>
                    <a:pt x="22" y="45"/>
                    <a:pt x="22" y="46"/>
                  </a:cubicBezTo>
                  <a:cubicBezTo>
                    <a:pt x="22" y="46"/>
                    <a:pt x="22" y="47"/>
                    <a:pt x="22" y="47"/>
                  </a:cubicBezTo>
                  <a:cubicBezTo>
                    <a:pt x="22" y="48"/>
                    <a:pt x="22" y="48"/>
                    <a:pt x="22" y="49"/>
                  </a:cubicBezTo>
                  <a:cubicBezTo>
                    <a:pt x="22" y="49"/>
                    <a:pt x="22" y="50"/>
                    <a:pt x="22" y="50"/>
                  </a:cubicBezTo>
                  <a:cubicBezTo>
                    <a:pt x="23" y="51"/>
                    <a:pt x="23" y="50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8" y="52"/>
                    <a:pt x="28" y="52"/>
                    <a:pt x="28" y="53"/>
                  </a:cubicBezTo>
                  <a:cubicBezTo>
                    <a:pt x="29" y="53"/>
                    <a:pt x="29" y="53"/>
                    <a:pt x="30" y="53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1" y="55"/>
                    <a:pt x="31" y="55"/>
                  </a:cubicBezTo>
                  <a:cubicBezTo>
                    <a:pt x="32" y="55"/>
                    <a:pt x="32" y="55"/>
                    <a:pt x="33" y="55"/>
                  </a:cubicBezTo>
                  <a:cubicBezTo>
                    <a:pt x="33" y="55"/>
                    <a:pt x="33" y="55"/>
                    <a:pt x="34" y="55"/>
                  </a:cubicBezTo>
                  <a:cubicBezTo>
                    <a:pt x="34" y="55"/>
                    <a:pt x="34" y="55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5" y="57"/>
                    <a:pt x="35" y="57"/>
                  </a:cubicBezTo>
                  <a:cubicBezTo>
                    <a:pt x="35" y="57"/>
                    <a:pt x="35" y="57"/>
                    <a:pt x="35" y="58"/>
                  </a:cubicBezTo>
                  <a:cubicBezTo>
                    <a:pt x="35" y="58"/>
                    <a:pt x="34" y="59"/>
                    <a:pt x="35" y="60"/>
                  </a:cubicBezTo>
                  <a:cubicBezTo>
                    <a:pt x="35" y="60"/>
                    <a:pt x="35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9" y="63"/>
                    <a:pt x="40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1" y="64"/>
                    <a:pt x="40" y="64"/>
                    <a:pt x="40" y="64"/>
                  </a:cubicBezTo>
                  <a:cubicBezTo>
                    <a:pt x="40" y="65"/>
                    <a:pt x="40" y="65"/>
                    <a:pt x="40" y="66"/>
                  </a:cubicBezTo>
                  <a:cubicBezTo>
                    <a:pt x="41" y="66"/>
                    <a:pt x="42" y="66"/>
                    <a:pt x="42" y="66"/>
                  </a:cubicBezTo>
                  <a:cubicBezTo>
                    <a:pt x="42" y="66"/>
                    <a:pt x="42" y="67"/>
                    <a:pt x="42" y="67"/>
                  </a:cubicBezTo>
                  <a:cubicBezTo>
                    <a:pt x="43" y="67"/>
                    <a:pt x="43" y="67"/>
                    <a:pt x="43" y="68"/>
                  </a:cubicBezTo>
                  <a:cubicBezTo>
                    <a:pt x="43" y="68"/>
                    <a:pt x="43" y="68"/>
                    <a:pt x="43" y="69"/>
                  </a:cubicBezTo>
                  <a:cubicBezTo>
                    <a:pt x="43" y="70"/>
                    <a:pt x="43" y="70"/>
                    <a:pt x="43" y="71"/>
                  </a:cubicBezTo>
                  <a:cubicBezTo>
                    <a:pt x="42" y="72"/>
                    <a:pt x="42" y="72"/>
                    <a:pt x="42" y="73"/>
                  </a:cubicBezTo>
                  <a:cubicBezTo>
                    <a:pt x="42" y="73"/>
                    <a:pt x="43" y="73"/>
                    <a:pt x="43" y="73"/>
                  </a:cubicBezTo>
                  <a:cubicBezTo>
                    <a:pt x="42" y="74"/>
                    <a:pt x="42" y="73"/>
                    <a:pt x="42" y="73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2" y="75"/>
                    <a:pt x="42" y="75"/>
                    <a:pt x="42" y="76"/>
                  </a:cubicBezTo>
                  <a:cubicBezTo>
                    <a:pt x="42" y="76"/>
                    <a:pt x="42" y="76"/>
                    <a:pt x="42" y="77"/>
                  </a:cubicBezTo>
                  <a:cubicBezTo>
                    <a:pt x="42" y="77"/>
                    <a:pt x="42" y="77"/>
                    <a:pt x="42" y="78"/>
                  </a:cubicBezTo>
                  <a:cubicBezTo>
                    <a:pt x="42" y="78"/>
                    <a:pt x="43" y="78"/>
                    <a:pt x="43" y="78"/>
                  </a:cubicBezTo>
                  <a:cubicBezTo>
                    <a:pt x="43" y="79"/>
                    <a:pt x="42" y="79"/>
                    <a:pt x="43" y="79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7" y="79"/>
                    <a:pt x="47" y="79"/>
                    <a:pt x="47" y="80"/>
                  </a:cubicBezTo>
                  <a:cubicBezTo>
                    <a:pt x="48" y="80"/>
                    <a:pt x="48" y="79"/>
                    <a:pt x="48" y="80"/>
                  </a:cubicBezTo>
                  <a:cubicBezTo>
                    <a:pt x="49" y="80"/>
                    <a:pt x="49" y="81"/>
                    <a:pt x="49" y="81"/>
                  </a:cubicBezTo>
                  <a:cubicBezTo>
                    <a:pt x="49" y="82"/>
                    <a:pt x="49" y="82"/>
                    <a:pt x="49" y="83"/>
                  </a:cubicBezTo>
                  <a:cubicBezTo>
                    <a:pt x="49" y="83"/>
                    <a:pt x="49" y="83"/>
                    <a:pt x="49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50" y="85"/>
                    <a:pt x="51" y="84"/>
                    <a:pt x="51" y="84"/>
                  </a:cubicBezTo>
                  <a:cubicBezTo>
                    <a:pt x="51" y="84"/>
                    <a:pt x="52" y="84"/>
                    <a:pt x="52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2" y="86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2" y="89"/>
                    <a:pt x="52" y="89"/>
                    <a:pt x="52" y="90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3" y="90"/>
                    <a:pt x="53" y="89"/>
                    <a:pt x="53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1"/>
                    <a:pt x="54" y="91"/>
                  </a:cubicBezTo>
                  <a:cubicBezTo>
                    <a:pt x="54" y="92"/>
                    <a:pt x="54" y="92"/>
                    <a:pt x="54" y="93"/>
                  </a:cubicBezTo>
                  <a:cubicBezTo>
                    <a:pt x="54" y="93"/>
                    <a:pt x="54" y="93"/>
                    <a:pt x="54" y="94"/>
                  </a:cubicBezTo>
                  <a:cubicBezTo>
                    <a:pt x="54" y="94"/>
                    <a:pt x="54" y="94"/>
                    <a:pt x="53" y="94"/>
                  </a:cubicBezTo>
                  <a:cubicBezTo>
                    <a:pt x="53" y="95"/>
                    <a:pt x="53" y="94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2" y="96"/>
                    <a:pt x="51" y="96"/>
                    <a:pt x="51" y="96"/>
                  </a:cubicBezTo>
                  <a:cubicBezTo>
                    <a:pt x="51" y="96"/>
                    <a:pt x="51" y="96"/>
                    <a:pt x="51" y="97"/>
                  </a:cubicBezTo>
                  <a:cubicBezTo>
                    <a:pt x="50" y="97"/>
                    <a:pt x="50" y="97"/>
                    <a:pt x="50" y="98"/>
                  </a:cubicBezTo>
                  <a:cubicBezTo>
                    <a:pt x="50" y="98"/>
                    <a:pt x="49" y="98"/>
                    <a:pt x="49" y="99"/>
                  </a:cubicBezTo>
                  <a:cubicBezTo>
                    <a:pt x="49" y="99"/>
                    <a:pt x="49" y="99"/>
                    <a:pt x="49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7" y="102"/>
                    <a:pt x="46" y="103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3"/>
                    <a:pt x="49" y="103"/>
                    <a:pt x="49" y="103"/>
                  </a:cubicBezTo>
                  <a:cubicBezTo>
                    <a:pt x="49" y="103"/>
                    <a:pt x="50" y="103"/>
                    <a:pt x="50" y="103"/>
                  </a:cubicBezTo>
                  <a:cubicBezTo>
                    <a:pt x="50" y="103"/>
                    <a:pt x="50" y="104"/>
                    <a:pt x="50" y="104"/>
                  </a:cubicBezTo>
                  <a:cubicBezTo>
                    <a:pt x="50" y="105"/>
                    <a:pt x="50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104"/>
                    <a:pt x="52" y="104"/>
                    <a:pt x="52" y="104"/>
                  </a:cubicBezTo>
                  <a:cubicBezTo>
                    <a:pt x="52" y="105"/>
                    <a:pt x="52" y="105"/>
                    <a:pt x="53" y="106"/>
                  </a:cubicBezTo>
                  <a:cubicBezTo>
                    <a:pt x="53" y="106"/>
                    <a:pt x="53" y="106"/>
                    <a:pt x="54" y="106"/>
                  </a:cubicBezTo>
                  <a:cubicBezTo>
                    <a:pt x="54" y="106"/>
                    <a:pt x="54" y="106"/>
                    <a:pt x="5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6" y="108"/>
                    <a:pt x="56" y="107"/>
                    <a:pt x="56" y="107"/>
                  </a:cubicBezTo>
                  <a:cubicBezTo>
                    <a:pt x="57" y="108"/>
                    <a:pt x="57" y="108"/>
                    <a:pt x="57" y="109"/>
                  </a:cubicBezTo>
                  <a:cubicBezTo>
                    <a:pt x="57" y="109"/>
                    <a:pt x="57" y="110"/>
                    <a:pt x="58" y="110"/>
                  </a:cubicBezTo>
                  <a:cubicBezTo>
                    <a:pt x="58" y="111"/>
                    <a:pt x="59" y="111"/>
                    <a:pt x="60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0" y="111"/>
                    <a:pt x="60" y="111"/>
                    <a:pt x="60" y="110"/>
                  </a:cubicBezTo>
                  <a:cubicBezTo>
                    <a:pt x="60" y="110"/>
                    <a:pt x="60" y="109"/>
                    <a:pt x="61" y="109"/>
                  </a:cubicBezTo>
                  <a:cubicBezTo>
                    <a:pt x="61" y="108"/>
                    <a:pt x="61" y="108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3" y="107"/>
                    <a:pt x="62" y="107"/>
                    <a:pt x="63" y="106"/>
                  </a:cubicBezTo>
                  <a:cubicBezTo>
                    <a:pt x="63" y="106"/>
                    <a:pt x="63" y="106"/>
                    <a:pt x="64" y="105"/>
                  </a:cubicBezTo>
                  <a:cubicBezTo>
                    <a:pt x="64" y="105"/>
                    <a:pt x="64" y="104"/>
                    <a:pt x="64" y="104"/>
                  </a:cubicBezTo>
                  <a:cubicBezTo>
                    <a:pt x="64" y="103"/>
                    <a:pt x="64" y="103"/>
                    <a:pt x="64" y="102"/>
                  </a:cubicBezTo>
                  <a:cubicBezTo>
                    <a:pt x="64" y="102"/>
                    <a:pt x="65" y="102"/>
                    <a:pt x="65" y="101"/>
                  </a:cubicBezTo>
                  <a:cubicBezTo>
                    <a:pt x="65" y="100"/>
                    <a:pt x="65" y="100"/>
                    <a:pt x="66" y="10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67" y="98"/>
                    <a:pt x="67" y="98"/>
                    <a:pt x="67" y="97"/>
                  </a:cubicBezTo>
                  <a:cubicBezTo>
                    <a:pt x="68" y="96"/>
                    <a:pt x="67" y="95"/>
                    <a:pt x="67" y="94"/>
                  </a:cubicBezTo>
                  <a:cubicBezTo>
                    <a:pt x="67" y="94"/>
                    <a:pt x="67" y="94"/>
                    <a:pt x="67" y="93"/>
                  </a:cubicBezTo>
                  <a:cubicBezTo>
                    <a:pt x="67" y="93"/>
                    <a:pt x="67" y="93"/>
                    <a:pt x="67" y="92"/>
                  </a:cubicBezTo>
                  <a:cubicBezTo>
                    <a:pt x="66" y="91"/>
                    <a:pt x="66" y="91"/>
                    <a:pt x="67" y="90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8" y="89"/>
                    <a:pt x="68" y="88"/>
                    <a:pt x="68" y="88"/>
                  </a:cubicBezTo>
                  <a:cubicBezTo>
                    <a:pt x="69" y="88"/>
                    <a:pt x="69" y="88"/>
                    <a:pt x="69" y="87"/>
                  </a:cubicBezTo>
                  <a:cubicBezTo>
                    <a:pt x="69" y="87"/>
                    <a:pt x="70" y="87"/>
                    <a:pt x="70" y="87"/>
                  </a:cubicBezTo>
                  <a:cubicBezTo>
                    <a:pt x="70" y="86"/>
                    <a:pt x="70" y="86"/>
                    <a:pt x="71" y="85"/>
                  </a:cubicBezTo>
                  <a:cubicBezTo>
                    <a:pt x="71" y="85"/>
                    <a:pt x="72" y="85"/>
                    <a:pt x="72" y="85"/>
                  </a:cubicBezTo>
                  <a:cubicBezTo>
                    <a:pt x="73" y="85"/>
                    <a:pt x="73" y="85"/>
                    <a:pt x="74" y="85"/>
                  </a:cubicBezTo>
                  <a:cubicBezTo>
                    <a:pt x="74" y="84"/>
                    <a:pt x="74" y="84"/>
                    <a:pt x="75" y="84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5" y="83"/>
                    <a:pt x="75" y="83"/>
                    <a:pt x="76" y="83"/>
                  </a:cubicBezTo>
                  <a:cubicBezTo>
                    <a:pt x="76" y="83"/>
                    <a:pt x="76" y="83"/>
                    <a:pt x="77" y="82"/>
                  </a:cubicBezTo>
                  <a:cubicBezTo>
                    <a:pt x="77" y="82"/>
                    <a:pt x="77" y="82"/>
                    <a:pt x="78" y="82"/>
                  </a:cubicBezTo>
                  <a:cubicBezTo>
                    <a:pt x="79" y="82"/>
                    <a:pt x="79" y="82"/>
                    <a:pt x="80" y="82"/>
                  </a:cubicBezTo>
                  <a:cubicBezTo>
                    <a:pt x="81" y="82"/>
                    <a:pt x="81" y="82"/>
                    <a:pt x="82" y="82"/>
                  </a:cubicBezTo>
                  <a:cubicBezTo>
                    <a:pt x="82" y="82"/>
                    <a:pt x="82" y="81"/>
                    <a:pt x="82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0"/>
                    <a:pt x="83" y="80"/>
                    <a:pt x="84" y="80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79"/>
                    <a:pt x="85" y="78"/>
                    <a:pt x="85" y="78"/>
                  </a:cubicBezTo>
                  <a:cubicBezTo>
                    <a:pt x="85" y="77"/>
                    <a:pt x="84" y="76"/>
                    <a:pt x="85" y="76"/>
                  </a:cubicBezTo>
                  <a:cubicBezTo>
                    <a:pt x="85" y="76"/>
                    <a:pt x="86" y="76"/>
                    <a:pt x="86" y="76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7" y="74"/>
                    <a:pt x="86" y="74"/>
                    <a:pt x="86" y="73"/>
                  </a:cubicBezTo>
                  <a:cubicBezTo>
                    <a:pt x="86" y="73"/>
                    <a:pt x="87" y="73"/>
                    <a:pt x="87" y="73"/>
                  </a:cubicBezTo>
                  <a:cubicBezTo>
                    <a:pt x="87" y="73"/>
                    <a:pt x="87" y="73"/>
                    <a:pt x="88" y="72"/>
                  </a:cubicBezTo>
                  <a:cubicBezTo>
                    <a:pt x="89" y="72"/>
                    <a:pt x="88" y="71"/>
                    <a:pt x="88" y="69"/>
                  </a:cubicBezTo>
                  <a:cubicBezTo>
                    <a:pt x="88" y="69"/>
                    <a:pt x="88" y="68"/>
                    <a:pt x="88" y="68"/>
                  </a:cubicBezTo>
                  <a:cubicBezTo>
                    <a:pt x="88" y="67"/>
                    <a:pt x="89" y="67"/>
                    <a:pt x="89" y="67"/>
                  </a:cubicBezTo>
                  <a:cubicBezTo>
                    <a:pt x="89" y="66"/>
                    <a:pt x="88" y="66"/>
                    <a:pt x="88" y="65"/>
                  </a:cubicBezTo>
                  <a:cubicBezTo>
                    <a:pt x="88" y="65"/>
                    <a:pt x="88" y="64"/>
                    <a:pt x="89" y="64"/>
                  </a:cubicBezTo>
                  <a:cubicBezTo>
                    <a:pt x="89" y="64"/>
                    <a:pt x="89" y="64"/>
                    <a:pt x="89" y="63"/>
                  </a:cubicBezTo>
                  <a:cubicBezTo>
                    <a:pt x="90" y="63"/>
                    <a:pt x="89" y="62"/>
                    <a:pt x="89" y="61"/>
                  </a:cubicBezTo>
                  <a:cubicBezTo>
                    <a:pt x="89" y="61"/>
                    <a:pt x="89" y="60"/>
                    <a:pt x="89" y="60"/>
                  </a:cubicBezTo>
                  <a:cubicBezTo>
                    <a:pt x="89" y="59"/>
                    <a:pt x="89" y="59"/>
                    <a:pt x="89" y="58"/>
                  </a:cubicBezTo>
                  <a:cubicBezTo>
                    <a:pt x="88" y="58"/>
                    <a:pt x="88" y="58"/>
                    <a:pt x="88" y="57"/>
                  </a:cubicBezTo>
                  <a:cubicBezTo>
                    <a:pt x="88" y="57"/>
                    <a:pt x="88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5"/>
                    <a:pt x="88" y="55"/>
                    <a:pt x="88" y="54"/>
                  </a:cubicBezTo>
                  <a:cubicBezTo>
                    <a:pt x="88" y="54"/>
                    <a:pt x="88" y="54"/>
                    <a:pt x="89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2"/>
                    <a:pt x="90" y="53"/>
                    <a:pt x="91" y="52"/>
                  </a:cubicBezTo>
                  <a:cubicBezTo>
                    <a:pt x="91" y="52"/>
                    <a:pt x="91" y="52"/>
                    <a:pt x="91" y="51"/>
                  </a:cubicBezTo>
                  <a:cubicBezTo>
                    <a:pt x="91" y="51"/>
                    <a:pt x="91" y="51"/>
                    <a:pt x="92" y="51"/>
                  </a:cubicBezTo>
                  <a:cubicBezTo>
                    <a:pt x="92" y="50"/>
                    <a:pt x="92" y="50"/>
                    <a:pt x="92" y="49"/>
                  </a:cubicBezTo>
                  <a:cubicBezTo>
                    <a:pt x="93" y="49"/>
                    <a:pt x="93" y="48"/>
                    <a:pt x="93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4" y="46"/>
                    <a:pt x="94" y="47"/>
                    <a:pt x="94" y="47"/>
                  </a:cubicBezTo>
                  <a:cubicBezTo>
                    <a:pt x="95" y="46"/>
                    <a:pt x="95" y="46"/>
                    <a:pt x="95" y="45"/>
                  </a:cubicBezTo>
                  <a:cubicBezTo>
                    <a:pt x="95" y="45"/>
                    <a:pt x="96" y="45"/>
                    <a:pt x="96" y="44"/>
                  </a:cubicBezTo>
                  <a:cubicBezTo>
                    <a:pt x="96" y="43"/>
                    <a:pt x="97" y="43"/>
                    <a:pt x="97" y="43"/>
                  </a:cubicBezTo>
                  <a:cubicBezTo>
                    <a:pt x="97" y="42"/>
                    <a:pt x="98" y="42"/>
                    <a:pt x="98" y="42"/>
                  </a:cubicBezTo>
                  <a:cubicBezTo>
                    <a:pt x="98" y="42"/>
                    <a:pt x="98" y="41"/>
                    <a:pt x="98" y="41"/>
                  </a:cubicBezTo>
                  <a:cubicBezTo>
                    <a:pt x="98" y="40"/>
                    <a:pt x="98" y="40"/>
                    <a:pt x="98" y="39"/>
                  </a:cubicBezTo>
                  <a:cubicBezTo>
                    <a:pt x="98" y="39"/>
                    <a:pt x="98" y="38"/>
                    <a:pt x="98" y="38"/>
                  </a:cubicBezTo>
                  <a:cubicBezTo>
                    <a:pt x="98" y="37"/>
                    <a:pt x="99" y="37"/>
                    <a:pt x="99" y="36"/>
                  </a:cubicBezTo>
                  <a:cubicBezTo>
                    <a:pt x="99" y="36"/>
                    <a:pt x="98" y="35"/>
                    <a:pt x="98" y="35"/>
                  </a:cubicBezTo>
                  <a:cubicBezTo>
                    <a:pt x="98" y="34"/>
                    <a:pt x="98" y="34"/>
                    <a:pt x="98" y="33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1" name="Freeform 116">
              <a:extLst>
                <a:ext uri="{FF2B5EF4-FFF2-40B4-BE49-F238E27FC236}">
                  <a16:creationId xmlns:a16="http://schemas.microsoft.com/office/drawing/2014/main" id="{9E87A6A2-9213-405E-BA92-21BA56802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315" y="2546553"/>
              <a:ext cx="40187" cy="1369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1 w 3"/>
                <a:gd name="T5" fmla="*/ 1 h 1"/>
                <a:gd name="T6" fmla="*/ 2 w 3"/>
                <a:gd name="T7" fmla="*/ 1 h 1"/>
                <a:gd name="T8" fmla="*/ 3 w 3"/>
                <a:gd name="T9" fmla="*/ 1 h 1"/>
                <a:gd name="T10" fmla="*/ 3 w 3"/>
                <a:gd name="T11" fmla="*/ 0 h 1"/>
                <a:gd name="T12" fmla="*/ 1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2" name="Freeform 181">
              <a:extLst>
                <a:ext uri="{FF2B5EF4-FFF2-40B4-BE49-F238E27FC236}">
                  <a16:creationId xmlns:a16="http://schemas.microsoft.com/office/drawing/2014/main" id="{9A86717F-8CF5-41AD-9360-0B10DF25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374" y="1335570"/>
              <a:ext cx="2226374" cy="1077951"/>
            </a:xfrm>
            <a:custGeom>
              <a:avLst/>
              <a:gdLst>
                <a:gd name="T0" fmla="*/ 89 w 163"/>
                <a:gd name="T1" fmla="*/ 61 h 81"/>
                <a:gd name="T2" fmla="*/ 92 w 163"/>
                <a:gd name="T3" fmla="*/ 67 h 81"/>
                <a:gd name="T4" fmla="*/ 100 w 163"/>
                <a:gd name="T5" fmla="*/ 70 h 81"/>
                <a:gd name="T6" fmla="*/ 96 w 163"/>
                <a:gd name="T7" fmla="*/ 73 h 81"/>
                <a:gd name="T8" fmla="*/ 89 w 163"/>
                <a:gd name="T9" fmla="*/ 80 h 81"/>
                <a:gd name="T10" fmla="*/ 96 w 163"/>
                <a:gd name="T11" fmla="*/ 78 h 81"/>
                <a:gd name="T12" fmla="*/ 104 w 163"/>
                <a:gd name="T13" fmla="*/ 74 h 81"/>
                <a:gd name="T14" fmla="*/ 116 w 163"/>
                <a:gd name="T15" fmla="*/ 72 h 81"/>
                <a:gd name="T16" fmla="*/ 127 w 163"/>
                <a:gd name="T17" fmla="*/ 65 h 81"/>
                <a:gd name="T18" fmla="*/ 130 w 163"/>
                <a:gd name="T19" fmla="*/ 71 h 81"/>
                <a:gd name="T20" fmla="*/ 133 w 163"/>
                <a:gd name="T21" fmla="*/ 71 h 81"/>
                <a:gd name="T22" fmla="*/ 135 w 163"/>
                <a:gd name="T23" fmla="*/ 73 h 81"/>
                <a:gd name="T24" fmla="*/ 139 w 163"/>
                <a:gd name="T25" fmla="*/ 69 h 81"/>
                <a:gd name="T26" fmla="*/ 134 w 163"/>
                <a:gd name="T27" fmla="*/ 63 h 81"/>
                <a:gd name="T28" fmla="*/ 133 w 163"/>
                <a:gd name="T29" fmla="*/ 60 h 81"/>
                <a:gd name="T30" fmla="*/ 130 w 163"/>
                <a:gd name="T31" fmla="*/ 60 h 81"/>
                <a:gd name="T32" fmla="*/ 146 w 163"/>
                <a:gd name="T33" fmla="*/ 57 h 81"/>
                <a:gd name="T34" fmla="*/ 162 w 163"/>
                <a:gd name="T35" fmla="*/ 51 h 81"/>
                <a:gd name="T36" fmla="*/ 159 w 163"/>
                <a:gd name="T37" fmla="*/ 43 h 81"/>
                <a:gd name="T38" fmla="*/ 154 w 163"/>
                <a:gd name="T39" fmla="*/ 38 h 81"/>
                <a:gd name="T40" fmla="*/ 149 w 163"/>
                <a:gd name="T41" fmla="*/ 30 h 81"/>
                <a:gd name="T42" fmla="*/ 141 w 163"/>
                <a:gd name="T43" fmla="*/ 30 h 81"/>
                <a:gd name="T44" fmla="*/ 136 w 163"/>
                <a:gd name="T45" fmla="*/ 24 h 81"/>
                <a:gd name="T46" fmla="*/ 125 w 163"/>
                <a:gd name="T47" fmla="*/ 31 h 81"/>
                <a:gd name="T48" fmla="*/ 122 w 163"/>
                <a:gd name="T49" fmla="*/ 40 h 81"/>
                <a:gd name="T50" fmla="*/ 113 w 163"/>
                <a:gd name="T51" fmla="*/ 47 h 81"/>
                <a:gd name="T52" fmla="*/ 106 w 163"/>
                <a:gd name="T53" fmla="*/ 51 h 81"/>
                <a:gd name="T54" fmla="*/ 103 w 163"/>
                <a:gd name="T55" fmla="*/ 42 h 81"/>
                <a:gd name="T56" fmla="*/ 93 w 163"/>
                <a:gd name="T57" fmla="*/ 37 h 81"/>
                <a:gd name="T58" fmla="*/ 90 w 163"/>
                <a:gd name="T59" fmla="*/ 31 h 81"/>
                <a:gd name="T60" fmla="*/ 98 w 163"/>
                <a:gd name="T61" fmla="*/ 24 h 81"/>
                <a:gd name="T62" fmla="*/ 102 w 163"/>
                <a:gd name="T63" fmla="*/ 20 h 81"/>
                <a:gd name="T64" fmla="*/ 110 w 163"/>
                <a:gd name="T65" fmla="*/ 19 h 81"/>
                <a:gd name="T66" fmla="*/ 118 w 163"/>
                <a:gd name="T67" fmla="*/ 13 h 81"/>
                <a:gd name="T68" fmla="*/ 125 w 163"/>
                <a:gd name="T69" fmla="*/ 13 h 81"/>
                <a:gd name="T70" fmla="*/ 131 w 163"/>
                <a:gd name="T71" fmla="*/ 8 h 81"/>
                <a:gd name="T72" fmla="*/ 125 w 163"/>
                <a:gd name="T73" fmla="*/ 6 h 81"/>
                <a:gd name="T74" fmla="*/ 117 w 163"/>
                <a:gd name="T75" fmla="*/ 10 h 81"/>
                <a:gd name="T76" fmla="*/ 115 w 163"/>
                <a:gd name="T77" fmla="*/ 7 h 81"/>
                <a:gd name="T78" fmla="*/ 115 w 163"/>
                <a:gd name="T79" fmla="*/ 1 h 81"/>
                <a:gd name="T80" fmla="*/ 106 w 163"/>
                <a:gd name="T81" fmla="*/ 4 h 81"/>
                <a:gd name="T82" fmla="*/ 107 w 163"/>
                <a:gd name="T83" fmla="*/ 8 h 81"/>
                <a:gd name="T84" fmla="*/ 101 w 163"/>
                <a:gd name="T85" fmla="*/ 11 h 81"/>
                <a:gd name="T86" fmla="*/ 95 w 163"/>
                <a:gd name="T87" fmla="*/ 10 h 81"/>
                <a:gd name="T88" fmla="*/ 86 w 163"/>
                <a:gd name="T89" fmla="*/ 8 h 81"/>
                <a:gd name="T90" fmla="*/ 80 w 163"/>
                <a:gd name="T91" fmla="*/ 10 h 81"/>
                <a:gd name="T92" fmla="*/ 70 w 163"/>
                <a:gd name="T93" fmla="*/ 10 h 81"/>
                <a:gd name="T94" fmla="*/ 69 w 163"/>
                <a:gd name="T95" fmla="*/ 7 h 81"/>
                <a:gd name="T96" fmla="*/ 54 w 163"/>
                <a:gd name="T97" fmla="*/ 5 h 81"/>
                <a:gd name="T98" fmla="*/ 46 w 163"/>
                <a:gd name="T99" fmla="*/ 5 h 81"/>
                <a:gd name="T100" fmla="*/ 38 w 163"/>
                <a:gd name="T101" fmla="*/ 6 h 81"/>
                <a:gd name="T102" fmla="*/ 36 w 163"/>
                <a:gd name="T103" fmla="*/ 6 h 81"/>
                <a:gd name="T104" fmla="*/ 24 w 163"/>
                <a:gd name="T105" fmla="*/ 6 h 81"/>
                <a:gd name="T106" fmla="*/ 0 w 163"/>
                <a:gd name="T107" fmla="*/ 27 h 81"/>
                <a:gd name="T108" fmla="*/ 7 w 163"/>
                <a:gd name="T109" fmla="*/ 32 h 81"/>
                <a:gd name="T110" fmla="*/ 5 w 163"/>
                <a:gd name="T111" fmla="*/ 44 h 81"/>
                <a:gd name="T112" fmla="*/ 4 w 163"/>
                <a:gd name="T113" fmla="*/ 49 h 81"/>
                <a:gd name="T114" fmla="*/ 5 w 163"/>
                <a:gd name="T115" fmla="*/ 56 h 81"/>
                <a:gd name="T116" fmla="*/ 71 w 163"/>
                <a:gd name="T117" fmla="*/ 59 h 81"/>
                <a:gd name="T118" fmla="*/ 77 w 163"/>
                <a:gd name="T119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3" h="81">
                  <a:moveTo>
                    <a:pt x="83" y="62"/>
                  </a:moveTo>
                  <a:cubicBezTo>
                    <a:pt x="84" y="62"/>
                    <a:pt x="84" y="62"/>
                    <a:pt x="84" y="61"/>
                  </a:cubicBezTo>
                  <a:cubicBezTo>
                    <a:pt x="84" y="61"/>
                    <a:pt x="84" y="62"/>
                    <a:pt x="85" y="62"/>
                  </a:cubicBezTo>
                  <a:cubicBezTo>
                    <a:pt x="85" y="62"/>
                    <a:pt x="85" y="61"/>
                    <a:pt x="85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0"/>
                    <a:pt x="87" y="60"/>
                    <a:pt x="87" y="60"/>
                  </a:cubicBezTo>
                  <a:cubicBezTo>
                    <a:pt x="87" y="60"/>
                    <a:pt x="87" y="60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61"/>
                    <a:pt x="90" y="61"/>
                    <a:pt x="90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2"/>
                    <a:pt x="89" y="62"/>
                    <a:pt x="90" y="62"/>
                  </a:cubicBezTo>
                  <a:cubicBezTo>
                    <a:pt x="90" y="63"/>
                    <a:pt x="90" y="62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2" y="63"/>
                    <a:pt x="92" y="63"/>
                  </a:cubicBezTo>
                  <a:cubicBezTo>
                    <a:pt x="92" y="63"/>
                    <a:pt x="92" y="64"/>
                    <a:pt x="92" y="64"/>
                  </a:cubicBezTo>
                  <a:cubicBezTo>
                    <a:pt x="92" y="64"/>
                    <a:pt x="92" y="64"/>
                    <a:pt x="92" y="65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1" y="65"/>
                    <a:pt x="92" y="65"/>
                    <a:pt x="92" y="66"/>
                  </a:cubicBezTo>
                  <a:cubicBezTo>
                    <a:pt x="92" y="66"/>
                    <a:pt x="92" y="66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3" y="68"/>
                    <a:pt x="92" y="68"/>
                    <a:pt x="93" y="67"/>
                  </a:cubicBezTo>
                  <a:cubicBezTo>
                    <a:pt x="93" y="67"/>
                    <a:pt x="93" y="68"/>
                    <a:pt x="94" y="68"/>
                  </a:cubicBezTo>
                  <a:cubicBezTo>
                    <a:pt x="94" y="68"/>
                    <a:pt x="95" y="68"/>
                    <a:pt x="95" y="68"/>
                  </a:cubicBezTo>
                  <a:cubicBezTo>
                    <a:pt x="96" y="68"/>
                    <a:pt x="96" y="68"/>
                    <a:pt x="97" y="68"/>
                  </a:cubicBezTo>
                  <a:cubicBezTo>
                    <a:pt x="97" y="68"/>
                    <a:pt x="97" y="68"/>
                    <a:pt x="98" y="68"/>
                  </a:cubicBezTo>
                  <a:cubicBezTo>
                    <a:pt x="98" y="68"/>
                    <a:pt x="99" y="69"/>
                    <a:pt x="99" y="69"/>
                  </a:cubicBezTo>
                  <a:cubicBezTo>
                    <a:pt x="99" y="69"/>
                    <a:pt x="100" y="69"/>
                    <a:pt x="100" y="70"/>
                  </a:cubicBezTo>
                  <a:cubicBezTo>
                    <a:pt x="100" y="70"/>
                    <a:pt x="100" y="70"/>
                    <a:pt x="100" y="71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8" y="71"/>
                    <a:pt x="98" y="71"/>
                    <a:pt x="97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0"/>
                    <a:pt x="97" y="70"/>
                    <a:pt x="96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71"/>
                    <a:pt x="96" y="71"/>
                    <a:pt x="96" y="72"/>
                  </a:cubicBezTo>
                  <a:cubicBezTo>
                    <a:pt x="96" y="72"/>
                    <a:pt x="97" y="72"/>
                    <a:pt x="96" y="72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3"/>
                    <a:pt x="95" y="73"/>
                    <a:pt x="95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5"/>
                    <a:pt x="95" y="75"/>
                    <a:pt x="94" y="75"/>
                  </a:cubicBezTo>
                  <a:cubicBezTo>
                    <a:pt x="94" y="75"/>
                    <a:pt x="94" y="76"/>
                    <a:pt x="94" y="76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2" y="77"/>
                    <a:pt x="92" y="77"/>
                    <a:pt x="92" y="78"/>
                  </a:cubicBezTo>
                  <a:cubicBezTo>
                    <a:pt x="91" y="78"/>
                    <a:pt x="91" y="78"/>
                    <a:pt x="91" y="79"/>
                  </a:cubicBezTo>
                  <a:cubicBezTo>
                    <a:pt x="91" y="79"/>
                    <a:pt x="90" y="78"/>
                    <a:pt x="90" y="79"/>
                  </a:cubicBezTo>
                  <a:cubicBezTo>
                    <a:pt x="90" y="79"/>
                    <a:pt x="90" y="79"/>
                    <a:pt x="89" y="79"/>
                  </a:cubicBezTo>
                  <a:cubicBezTo>
                    <a:pt x="89" y="79"/>
                    <a:pt x="89" y="79"/>
                    <a:pt x="89" y="80"/>
                  </a:cubicBezTo>
                  <a:cubicBezTo>
                    <a:pt x="89" y="80"/>
                    <a:pt x="89" y="80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80"/>
                    <a:pt x="91" y="79"/>
                    <a:pt x="92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3" y="79"/>
                    <a:pt x="93" y="78"/>
                    <a:pt x="94" y="78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78"/>
                    <a:pt x="98" y="78"/>
                    <a:pt x="98" y="77"/>
                  </a:cubicBezTo>
                  <a:cubicBezTo>
                    <a:pt x="98" y="77"/>
                    <a:pt x="98" y="77"/>
                    <a:pt x="99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5"/>
                  </a:cubicBezTo>
                  <a:cubicBezTo>
                    <a:pt x="99" y="75"/>
                    <a:pt x="100" y="75"/>
                    <a:pt x="100" y="75"/>
                  </a:cubicBezTo>
                  <a:cubicBezTo>
                    <a:pt x="100" y="75"/>
                    <a:pt x="101" y="75"/>
                    <a:pt x="101" y="75"/>
                  </a:cubicBezTo>
                  <a:cubicBezTo>
                    <a:pt x="102" y="75"/>
                    <a:pt x="102" y="74"/>
                    <a:pt x="102" y="74"/>
                  </a:cubicBezTo>
                  <a:cubicBezTo>
                    <a:pt x="103" y="74"/>
                    <a:pt x="103" y="74"/>
                    <a:pt x="104" y="74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5" y="74"/>
                    <a:pt x="105" y="74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7" y="74"/>
                    <a:pt x="107" y="74"/>
                    <a:pt x="107" y="73"/>
                  </a:cubicBezTo>
                  <a:cubicBezTo>
                    <a:pt x="107" y="73"/>
                    <a:pt x="108" y="73"/>
                    <a:pt x="108" y="73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3"/>
                    <a:pt x="109" y="73"/>
                    <a:pt x="109" y="72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3" y="72"/>
                  </a:cubicBezTo>
                  <a:cubicBezTo>
                    <a:pt x="114" y="72"/>
                    <a:pt x="114" y="72"/>
                    <a:pt x="115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6" y="72"/>
                    <a:pt x="117" y="71"/>
                    <a:pt x="117" y="71"/>
                  </a:cubicBezTo>
                  <a:cubicBezTo>
                    <a:pt x="118" y="71"/>
                    <a:pt x="118" y="72"/>
                    <a:pt x="118" y="72"/>
                  </a:cubicBezTo>
                  <a:cubicBezTo>
                    <a:pt x="119" y="72"/>
                    <a:pt x="119" y="71"/>
                    <a:pt x="119" y="71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20" y="71"/>
                    <a:pt x="120" y="70"/>
                    <a:pt x="120" y="70"/>
                  </a:cubicBezTo>
                  <a:cubicBezTo>
                    <a:pt x="120" y="70"/>
                    <a:pt x="121" y="71"/>
                    <a:pt x="121" y="70"/>
                  </a:cubicBezTo>
                  <a:cubicBezTo>
                    <a:pt x="121" y="70"/>
                    <a:pt x="122" y="70"/>
                    <a:pt x="122" y="70"/>
                  </a:cubicBezTo>
                  <a:cubicBezTo>
                    <a:pt x="122" y="69"/>
                    <a:pt x="123" y="69"/>
                    <a:pt x="123" y="68"/>
                  </a:cubicBezTo>
                  <a:cubicBezTo>
                    <a:pt x="123" y="68"/>
                    <a:pt x="123" y="68"/>
                    <a:pt x="123" y="67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5" y="66"/>
                    <a:pt x="125" y="65"/>
                    <a:pt x="126" y="65"/>
                  </a:cubicBezTo>
                  <a:cubicBezTo>
                    <a:pt x="126" y="65"/>
                    <a:pt x="126" y="65"/>
                    <a:pt x="127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6"/>
                    <a:pt x="129" y="66"/>
                    <a:pt x="129" y="67"/>
                  </a:cubicBezTo>
                  <a:cubicBezTo>
                    <a:pt x="129" y="67"/>
                    <a:pt x="129" y="68"/>
                    <a:pt x="128" y="68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70"/>
                    <a:pt x="129" y="70"/>
                    <a:pt x="129" y="70"/>
                  </a:cubicBezTo>
                  <a:cubicBezTo>
                    <a:pt x="129" y="70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71"/>
                    <a:pt x="131" y="71"/>
                    <a:pt x="131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1" y="71"/>
                    <a:pt x="131" y="71"/>
                    <a:pt x="132" y="71"/>
                  </a:cubicBezTo>
                  <a:cubicBezTo>
                    <a:pt x="132" y="71"/>
                    <a:pt x="132" y="71"/>
                    <a:pt x="132" y="71"/>
                  </a:cubicBezTo>
                  <a:cubicBezTo>
                    <a:pt x="132" y="71"/>
                    <a:pt x="132" y="71"/>
                    <a:pt x="133" y="70"/>
                  </a:cubicBezTo>
                  <a:cubicBezTo>
                    <a:pt x="133" y="70"/>
                    <a:pt x="133" y="70"/>
                    <a:pt x="134" y="70"/>
                  </a:cubicBezTo>
                  <a:cubicBezTo>
                    <a:pt x="134" y="70"/>
                    <a:pt x="135" y="69"/>
                    <a:pt x="135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4" y="71"/>
                    <a:pt x="134" y="71"/>
                    <a:pt x="133" y="71"/>
                  </a:cubicBezTo>
                  <a:cubicBezTo>
                    <a:pt x="133" y="71"/>
                    <a:pt x="133" y="72"/>
                    <a:pt x="133" y="72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32" y="72"/>
                    <a:pt x="132" y="72"/>
                    <a:pt x="132" y="7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1" y="73"/>
                    <a:pt x="130" y="73"/>
                    <a:pt x="130" y="74"/>
                  </a:cubicBezTo>
                  <a:cubicBezTo>
                    <a:pt x="130" y="74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1" y="75"/>
                    <a:pt x="132" y="76"/>
                    <a:pt x="132" y="76"/>
                  </a:cubicBezTo>
                  <a:cubicBezTo>
                    <a:pt x="132" y="76"/>
                    <a:pt x="132" y="75"/>
                    <a:pt x="133" y="75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4" y="75"/>
                    <a:pt x="134" y="75"/>
                    <a:pt x="134" y="74"/>
                  </a:cubicBezTo>
                  <a:cubicBezTo>
                    <a:pt x="135" y="74"/>
                    <a:pt x="135" y="74"/>
                    <a:pt x="135" y="73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37" y="73"/>
                    <a:pt x="137" y="73"/>
                    <a:pt x="138" y="73"/>
                  </a:cubicBezTo>
                  <a:cubicBezTo>
                    <a:pt x="138" y="73"/>
                    <a:pt x="138" y="72"/>
                    <a:pt x="139" y="72"/>
                  </a:cubicBezTo>
                  <a:cubicBezTo>
                    <a:pt x="139" y="72"/>
                    <a:pt x="140" y="72"/>
                    <a:pt x="140" y="72"/>
                  </a:cubicBezTo>
                  <a:cubicBezTo>
                    <a:pt x="141" y="72"/>
                    <a:pt x="141" y="72"/>
                    <a:pt x="142" y="71"/>
                  </a:cubicBezTo>
                  <a:cubicBezTo>
                    <a:pt x="142" y="71"/>
                    <a:pt x="142" y="71"/>
                    <a:pt x="143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1"/>
                    <a:pt x="144" y="71"/>
                    <a:pt x="144" y="70"/>
                  </a:cubicBezTo>
                  <a:cubicBezTo>
                    <a:pt x="144" y="70"/>
                    <a:pt x="144" y="70"/>
                    <a:pt x="143" y="69"/>
                  </a:cubicBezTo>
                  <a:cubicBezTo>
                    <a:pt x="143" y="69"/>
                    <a:pt x="142" y="69"/>
                    <a:pt x="142" y="69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0" y="69"/>
                    <a:pt x="140" y="69"/>
                    <a:pt x="139" y="69"/>
                  </a:cubicBezTo>
                  <a:cubicBezTo>
                    <a:pt x="139" y="69"/>
                    <a:pt x="139" y="69"/>
                    <a:pt x="138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67"/>
                    <a:pt x="137" y="67"/>
                    <a:pt x="136" y="67"/>
                  </a:cubicBezTo>
                  <a:cubicBezTo>
                    <a:pt x="136" y="66"/>
                    <a:pt x="137" y="66"/>
                    <a:pt x="136" y="65"/>
                  </a:cubicBezTo>
                  <a:cubicBezTo>
                    <a:pt x="136" y="65"/>
                    <a:pt x="136" y="65"/>
                    <a:pt x="136" y="65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64"/>
                    <a:pt x="137" y="63"/>
                    <a:pt x="137" y="63"/>
                  </a:cubicBezTo>
                  <a:cubicBezTo>
                    <a:pt x="137" y="63"/>
                    <a:pt x="137" y="63"/>
                    <a:pt x="136" y="63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4" y="63"/>
                    <a:pt x="134" y="63"/>
                  </a:cubicBezTo>
                  <a:cubicBezTo>
                    <a:pt x="134" y="63"/>
                    <a:pt x="135" y="62"/>
                    <a:pt x="135" y="62"/>
                  </a:cubicBezTo>
                  <a:cubicBezTo>
                    <a:pt x="135" y="62"/>
                    <a:pt x="136" y="62"/>
                    <a:pt x="136" y="62"/>
                  </a:cubicBezTo>
                  <a:cubicBezTo>
                    <a:pt x="137" y="62"/>
                    <a:pt x="137" y="63"/>
                    <a:pt x="137" y="62"/>
                  </a:cubicBezTo>
                  <a:cubicBezTo>
                    <a:pt x="138" y="62"/>
                    <a:pt x="138" y="62"/>
                    <a:pt x="139" y="62"/>
                  </a:cubicBezTo>
                  <a:cubicBezTo>
                    <a:pt x="139" y="61"/>
                    <a:pt x="139" y="61"/>
                    <a:pt x="139" y="61"/>
                  </a:cubicBezTo>
                  <a:cubicBezTo>
                    <a:pt x="140" y="61"/>
                    <a:pt x="140" y="61"/>
                    <a:pt x="140" y="61"/>
                  </a:cubicBezTo>
                  <a:cubicBezTo>
                    <a:pt x="140" y="60"/>
                    <a:pt x="139" y="60"/>
                    <a:pt x="139" y="60"/>
                  </a:cubicBezTo>
                  <a:cubicBezTo>
                    <a:pt x="139" y="59"/>
                    <a:pt x="139" y="59"/>
                    <a:pt x="138" y="59"/>
                  </a:cubicBezTo>
                  <a:cubicBezTo>
                    <a:pt x="138" y="59"/>
                    <a:pt x="137" y="59"/>
                    <a:pt x="137" y="59"/>
                  </a:cubicBezTo>
                  <a:cubicBezTo>
                    <a:pt x="136" y="59"/>
                    <a:pt x="135" y="59"/>
                    <a:pt x="135" y="59"/>
                  </a:cubicBezTo>
                  <a:cubicBezTo>
                    <a:pt x="134" y="59"/>
                    <a:pt x="134" y="59"/>
                    <a:pt x="134" y="6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2" y="60"/>
                    <a:pt x="132" y="60"/>
                    <a:pt x="132" y="60"/>
                  </a:cubicBezTo>
                  <a:cubicBezTo>
                    <a:pt x="131" y="60"/>
                    <a:pt x="131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1"/>
                    <a:pt x="130" y="61"/>
                    <a:pt x="129" y="62"/>
                  </a:cubicBezTo>
                  <a:cubicBezTo>
                    <a:pt x="129" y="62"/>
                    <a:pt x="129" y="62"/>
                    <a:pt x="128" y="62"/>
                  </a:cubicBezTo>
                  <a:cubicBezTo>
                    <a:pt x="128" y="62"/>
                    <a:pt x="128" y="63"/>
                    <a:pt x="127" y="63"/>
                  </a:cubicBezTo>
                  <a:cubicBezTo>
                    <a:pt x="127" y="63"/>
                    <a:pt x="126" y="63"/>
                    <a:pt x="126" y="62"/>
                  </a:cubicBezTo>
                  <a:cubicBezTo>
                    <a:pt x="126" y="62"/>
                    <a:pt x="127" y="62"/>
                    <a:pt x="128" y="62"/>
                  </a:cubicBezTo>
                  <a:cubicBezTo>
                    <a:pt x="128" y="61"/>
                    <a:pt x="128" y="61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0"/>
                    <a:pt x="130" y="60"/>
                    <a:pt x="130" y="60"/>
                  </a:cubicBezTo>
                  <a:cubicBezTo>
                    <a:pt x="130" y="60"/>
                    <a:pt x="130" y="60"/>
                    <a:pt x="131" y="60"/>
                  </a:cubicBezTo>
                  <a:cubicBezTo>
                    <a:pt x="131" y="59"/>
                    <a:pt x="132" y="60"/>
                    <a:pt x="132" y="59"/>
                  </a:cubicBezTo>
                  <a:cubicBezTo>
                    <a:pt x="132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8"/>
                    <a:pt x="134" y="58"/>
                    <a:pt x="134" y="58"/>
                  </a:cubicBezTo>
                  <a:cubicBezTo>
                    <a:pt x="135" y="57"/>
                    <a:pt x="135" y="57"/>
                    <a:pt x="136" y="57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37" y="56"/>
                    <a:pt x="138" y="56"/>
                    <a:pt x="138" y="56"/>
                  </a:cubicBezTo>
                  <a:cubicBezTo>
                    <a:pt x="139" y="56"/>
                    <a:pt x="139" y="56"/>
                    <a:pt x="140" y="56"/>
                  </a:cubicBezTo>
                  <a:cubicBezTo>
                    <a:pt x="141" y="56"/>
                    <a:pt x="141" y="57"/>
                    <a:pt x="142" y="57"/>
                  </a:cubicBezTo>
                  <a:cubicBezTo>
                    <a:pt x="143" y="57"/>
                    <a:pt x="143" y="57"/>
                    <a:pt x="144" y="57"/>
                  </a:cubicBezTo>
                  <a:cubicBezTo>
                    <a:pt x="145" y="57"/>
                    <a:pt x="145" y="56"/>
                    <a:pt x="146" y="57"/>
                  </a:cubicBezTo>
                  <a:cubicBezTo>
                    <a:pt x="146" y="57"/>
                    <a:pt x="146" y="57"/>
                    <a:pt x="147" y="57"/>
                  </a:cubicBezTo>
                  <a:cubicBezTo>
                    <a:pt x="147" y="57"/>
                    <a:pt x="148" y="56"/>
                    <a:pt x="148" y="56"/>
                  </a:cubicBezTo>
                  <a:cubicBezTo>
                    <a:pt x="149" y="56"/>
                    <a:pt x="149" y="57"/>
                    <a:pt x="149" y="57"/>
                  </a:cubicBezTo>
                  <a:cubicBezTo>
                    <a:pt x="150" y="57"/>
                    <a:pt x="151" y="57"/>
                    <a:pt x="151" y="57"/>
                  </a:cubicBezTo>
                  <a:cubicBezTo>
                    <a:pt x="151" y="56"/>
                    <a:pt x="152" y="56"/>
                    <a:pt x="152" y="56"/>
                  </a:cubicBezTo>
                  <a:cubicBezTo>
                    <a:pt x="152" y="55"/>
                    <a:pt x="153" y="55"/>
                    <a:pt x="154" y="54"/>
                  </a:cubicBezTo>
                  <a:cubicBezTo>
                    <a:pt x="154" y="54"/>
                    <a:pt x="155" y="53"/>
                    <a:pt x="155" y="53"/>
                  </a:cubicBezTo>
                  <a:cubicBezTo>
                    <a:pt x="156" y="53"/>
                    <a:pt x="156" y="53"/>
                    <a:pt x="157" y="53"/>
                  </a:cubicBezTo>
                  <a:cubicBezTo>
                    <a:pt x="157" y="53"/>
                    <a:pt x="158" y="53"/>
                    <a:pt x="159" y="53"/>
                  </a:cubicBezTo>
                  <a:cubicBezTo>
                    <a:pt x="159" y="52"/>
                    <a:pt x="159" y="52"/>
                    <a:pt x="160" y="52"/>
                  </a:cubicBezTo>
                  <a:cubicBezTo>
                    <a:pt x="160" y="52"/>
                    <a:pt x="161" y="52"/>
                    <a:pt x="161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0"/>
                    <a:pt x="162" y="50"/>
                  </a:cubicBezTo>
                  <a:cubicBezTo>
                    <a:pt x="162" y="50"/>
                    <a:pt x="162" y="49"/>
                    <a:pt x="162" y="49"/>
                  </a:cubicBezTo>
                  <a:cubicBezTo>
                    <a:pt x="162" y="48"/>
                    <a:pt x="163" y="48"/>
                    <a:pt x="163" y="48"/>
                  </a:cubicBezTo>
                  <a:cubicBezTo>
                    <a:pt x="163" y="48"/>
                    <a:pt x="162" y="48"/>
                    <a:pt x="162" y="47"/>
                  </a:cubicBezTo>
                  <a:cubicBezTo>
                    <a:pt x="162" y="47"/>
                    <a:pt x="162" y="47"/>
                    <a:pt x="162" y="46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0" y="46"/>
                    <a:pt x="160" y="47"/>
                    <a:pt x="160" y="46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60" y="45"/>
                    <a:pt x="159" y="45"/>
                    <a:pt x="160" y="45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4"/>
                    <a:pt x="160" y="44"/>
                    <a:pt x="160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8" y="42"/>
                    <a:pt x="157" y="42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56" y="42"/>
                    <a:pt x="156" y="42"/>
                    <a:pt x="155" y="42"/>
                  </a:cubicBezTo>
                  <a:cubicBezTo>
                    <a:pt x="155" y="42"/>
                    <a:pt x="155" y="41"/>
                    <a:pt x="155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8"/>
                    <a:pt x="153" y="38"/>
                    <a:pt x="153" y="38"/>
                  </a:cubicBezTo>
                  <a:cubicBezTo>
                    <a:pt x="153" y="38"/>
                    <a:pt x="154" y="38"/>
                    <a:pt x="154" y="38"/>
                  </a:cubicBezTo>
                  <a:cubicBezTo>
                    <a:pt x="154" y="38"/>
                    <a:pt x="154" y="38"/>
                    <a:pt x="154" y="37"/>
                  </a:cubicBezTo>
                  <a:cubicBezTo>
                    <a:pt x="154" y="37"/>
                    <a:pt x="154" y="37"/>
                    <a:pt x="154" y="36"/>
                  </a:cubicBezTo>
                  <a:cubicBezTo>
                    <a:pt x="154" y="36"/>
                    <a:pt x="154" y="36"/>
                    <a:pt x="154" y="35"/>
                  </a:cubicBezTo>
                  <a:cubicBezTo>
                    <a:pt x="154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3"/>
                    <a:pt x="153" y="33"/>
                    <a:pt x="153" y="32"/>
                  </a:cubicBezTo>
                  <a:cubicBezTo>
                    <a:pt x="153" y="32"/>
                    <a:pt x="152" y="31"/>
                    <a:pt x="152" y="31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29"/>
                    <a:pt x="152" y="29"/>
                    <a:pt x="151" y="28"/>
                  </a:cubicBezTo>
                  <a:cubicBezTo>
                    <a:pt x="151" y="28"/>
                    <a:pt x="151" y="29"/>
                    <a:pt x="150" y="29"/>
                  </a:cubicBezTo>
                  <a:cubicBezTo>
                    <a:pt x="150" y="29"/>
                    <a:pt x="150" y="29"/>
                    <a:pt x="150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1"/>
                    <a:pt x="149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2"/>
                    <a:pt x="147" y="32"/>
                    <a:pt x="147" y="33"/>
                  </a:cubicBezTo>
                  <a:cubicBezTo>
                    <a:pt x="147" y="33"/>
                    <a:pt x="147" y="33"/>
                    <a:pt x="146" y="33"/>
                  </a:cubicBezTo>
                  <a:cubicBezTo>
                    <a:pt x="146" y="33"/>
                    <a:pt x="146" y="33"/>
                    <a:pt x="145" y="33"/>
                  </a:cubicBezTo>
                  <a:cubicBezTo>
                    <a:pt x="145" y="33"/>
                    <a:pt x="145" y="34"/>
                    <a:pt x="144" y="34"/>
                  </a:cubicBezTo>
                  <a:cubicBezTo>
                    <a:pt x="144" y="34"/>
                    <a:pt x="143" y="34"/>
                    <a:pt x="143" y="34"/>
                  </a:cubicBezTo>
                  <a:cubicBezTo>
                    <a:pt x="143" y="34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2"/>
                  </a:cubicBezTo>
                  <a:cubicBezTo>
                    <a:pt x="141" y="32"/>
                    <a:pt x="141" y="33"/>
                    <a:pt x="141" y="32"/>
                  </a:cubicBezTo>
                  <a:cubicBezTo>
                    <a:pt x="140" y="32"/>
                    <a:pt x="141" y="32"/>
                    <a:pt x="141" y="32"/>
                  </a:cubicBezTo>
                  <a:cubicBezTo>
                    <a:pt x="141" y="31"/>
                    <a:pt x="140" y="31"/>
                    <a:pt x="141" y="30"/>
                  </a:cubicBezTo>
                  <a:cubicBezTo>
                    <a:pt x="141" y="30"/>
                    <a:pt x="141" y="30"/>
                    <a:pt x="141" y="29"/>
                  </a:cubicBezTo>
                  <a:cubicBezTo>
                    <a:pt x="141" y="29"/>
                    <a:pt x="142" y="28"/>
                    <a:pt x="142" y="28"/>
                  </a:cubicBezTo>
                  <a:cubicBezTo>
                    <a:pt x="142" y="28"/>
                    <a:pt x="142" y="28"/>
                    <a:pt x="143" y="28"/>
                  </a:cubicBezTo>
                  <a:cubicBezTo>
                    <a:pt x="143" y="27"/>
                    <a:pt x="143" y="27"/>
                    <a:pt x="142" y="27"/>
                  </a:cubicBezTo>
                  <a:cubicBezTo>
                    <a:pt x="142" y="26"/>
                    <a:pt x="142" y="27"/>
                    <a:pt x="141" y="27"/>
                  </a:cubicBezTo>
                  <a:cubicBezTo>
                    <a:pt x="141" y="26"/>
                    <a:pt x="140" y="26"/>
                    <a:pt x="140" y="26"/>
                  </a:cubicBezTo>
                  <a:cubicBezTo>
                    <a:pt x="140" y="26"/>
                    <a:pt x="139" y="27"/>
                    <a:pt x="139" y="26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4"/>
                    <a:pt x="137" y="24"/>
                  </a:cubicBezTo>
                  <a:cubicBezTo>
                    <a:pt x="137" y="24"/>
                    <a:pt x="137" y="24"/>
                    <a:pt x="136" y="24"/>
                  </a:cubicBezTo>
                  <a:cubicBezTo>
                    <a:pt x="136" y="23"/>
                    <a:pt x="135" y="24"/>
                    <a:pt x="134" y="24"/>
                  </a:cubicBezTo>
                  <a:cubicBezTo>
                    <a:pt x="134" y="24"/>
                    <a:pt x="133" y="24"/>
                    <a:pt x="133" y="24"/>
                  </a:cubicBezTo>
                  <a:cubicBezTo>
                    <a:pt x="132" y="24"/>
                    <a:pt x="132" y="24"/>
                    <a:pt x="131" y="24"/>
                  </a:cubicBezTo>
                  <a:cubicBezTo>
                    <a:pt x="130" y="24"/>
                    <a:pt x="130" y="24"/>
                    <a:pt x="129" y="24"/>
                  </a:cubicBezTo>
                  <a:cubicBezTo>
                    <a:pt x="128" y="24"/>
                    <a:pt x="128" y="24"/>
                    <a:pt x="127" y="24"/>
                  </a:cubicBezTo>
                  <a:cubicBezTo>
                    <a:pt x="127" y="24"/>
                    <a:pt x="127" y="24"/>
                    <a:pt x="127" y="25"/>
                  </a:cubicBezTo>
                  <a:cubicBezTo>
                    <a:pt x="127" y="25"/>
                    <a:pt x="127" y="25"/>
                    <a:pt x="127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7"/>
                    <a:pt x="126" y="27"/>
                    <a:pt x="126" y="28"/>
                  </a:cubicBezTo>
                  <a:cubicBezTo>
                    <a:pt x="126" y="28"/>
                    <a:pt x="126" y="28"/>
                    <a:pt x="125" y="29"/>
                  </a:cubicBezTo>
                  <a:cubicBezTo>
                    <a:pt x="125" y="29"/>
                    <a:pt x="126" y="30"/>
                    <a:pt x="125" y="30"/>
                  </a:cubicBezTo>
                  <a:cubicBezTo>
                    <a:pt x="125" y="30"/>
                    <a:pt x="125" y="30"/>
                    <a:pt x="125" y="31"/>
                  </a:cubicBezTo>
                  <a:cubicBezTo>
                    <a:pt x="125" y="31"/>
                    <a:pt x="124" y="31"/>
                    <a:pt x="124" y="31"/>
                  </a:cubicBezTo>
                  <a:cubicBezTo>
                    <a:pt x="124" y="31"/>
                    <a:pt x="124" y="31"/>
                    <a:pt x="123" y="32"/>
                  </a:cubicBezTo>
                  <a:cubicBezTo>
                    <a:pt x="123" y="32"/>
                    <a:pt x="123" y="32"/>
                    <a:pt x="122" y="32"/>
                  </a:cubicBezTo>
                  <a:cubicBezTo>
                    <a:pt x="122" y="33"/>
                    <a:pt x="121" y="33"/>
                    <a:pt x="121" y="33"/>
                  </a:cubicBezTo>
                  <a:cubicBezTo>
                    <a:pt x="121" y="33"/>
                    <a:pt x="121" y="34"/>
                    <a:pt x="121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3" y="34"/>
                    <a:pt x="123" y="35"/>
                    <a:pt x="123" y="35"/>
                  </a:cubicBezTo>
                  <a:cubicBezTo>
                    <a:pt x="123" y="36"/>
                    <a:pt x="123" y="36"/>
                    <a:pt x="123" y="37"/>
                  </a:cubicBezTo>
                  <a:cubicBezTo>
                    <a:pt x="123" y="37"/>
                    <a:pt x="123" y="38"/>
                    <a:pt x="123" y="38"/>
                  </a:cubicBezTo>
                  <a:cubicBezTo>
                    <a:pt x="123" y="38"/>
                    <a:pt x="122" y="38"/>
                    <a:pt x="122" y="39"/>
                  </a:cubicBezTo>
                  <a:cubicBezTo>
                    <a:pt x="122" y="39"/>
                    <a:pt x="123" y="40"/>
                    <a:pt x="122" y="40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40"/>
                    <a:pt x="121" y="40"/>
                    <a:pt x="121" y="41"/>
                  </a:cubicBezTo>
                  <a:cubicBezTo>
                    <a:pt x="120" y="41"/>
                    <a:pt x="120" y="41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8" y="43"/>
                    <a:pt x="118" y="42"/>
                    <a:pt x="117" y="43"/>
                  </a:cubicBezTo>
                  <a:cubicBezTo>
                    <a:pt x="117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4"/>
                  </a:cubicBezTo>
                  <a:cubicBezTo>
                    <a:pt x="114" y="44"/>
                    <a:pt x="114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5"/>
                    <a:pt x="113" y="45"/>
                    <a:pt x="113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8"/>
                    <a:pt x="112" y="49"/>
                    <a:pt x="112" y="50"/>
                  </a:cubicBezTo>
                  <a:cubicBezTo>
                    <a:pt x="112" y="50"/>
                    <a:pt x="112" y="50"/>
                    <a:pt x="112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1" y="51"/>
                    <a:pt x="111" y="51"/>
                    <a:pt x="111" y="52"/>
                  </a:cubicBezTo>
                  <a:cubicBezTo>
                    <a:pt x="111" y="52"/>
                    <a:pt x="110" y="52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3"/>
                    <a:pt x="108" y="54"/>
                    <a:pt x="108" y="54"/>
                  </a:cubicBezTo>
                  <a:cubicBezTo>
                    <a:pt x="108" y="54"/>
                    <a:pt x="107" y="54"/>
                    <a:pt x="107" y="54"/>
                  </a:cubicBezTo>
                  <a:cubicBezTo>
                    <a:pt x="106" y="53"/>
                    <a:pt x="106" y="53"/>
                    <a:pt x="106" y="52"/>
                  </a:cubicBezTo>
                  <a:cubicBezTo>
                    <a:pt x="106" y="52"/>
                    <a:pt x="106" y="52"/>
                    <a:pt x="106" y="51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51"/>
                    <a:pt x="106" y="50"/>
                    <a:pt x="106" y="50"/>
                  </a:cubicBezTo>
                  <a:cubicBezTo>
                    <a:pt x="106" y="50"/>
                    <a:pt x="105" y="50"/>
                    <a:pt x="105" y="49"/>
                  </a:cubicBezTo>
                  <a:cubicBezTo>
                    <a:pt x="105" y="49"/>
                    <a:pt x="105" y="49"/>
                    <a:pt x="106" y="48"/>
                  </a:cubicBezTo>
                  <a:cubicBezTo>
                    <a:pt x="106" y="48"/>
                    <a:pt x="106" y="48"/>
                    <a:pt x="106" y="47"/>
                  </a:cubicBezTo>
                  <a:cubicBezTo>
                    <a:pt x="106" y="47"/>
                    <a:pt x="106" y="47"/>
                    <a:pt x="106" y="46"/>
                  </a:cubicBezTo>
                  <a:cubicBezTo>
                    <a:pt x="106" y="46"/>
                    <a:pt x="107" y="46"/>
                    <a:pt x="107" y="46"/>
                  </a:cubicBezTo>
                  <a:cubicBezTo>
                    <a:pt x="107" y="45"/>
                    <a:pt x="107" y="45"/>
                    <a:pt x="107" y="44"/>
                  </a:cubicBezTo>
                  <a:cubicBezTo>
                    <a:pt x="107" y="44"/>
                    <a:pt x="108" y="43"/>
                    <a:pt x="108" y="43"/>
                  </a:cubicBezTo>
                  <a:cubicBezTo>
                    <a:pt x="108" y="43"/>
                    <a:pt x="107" y="43"/>
                    <a:pt x="107" y="42"/>
                  </a:cubicBezTo>
                  <a:cubicBezTo>
                    <a:pt x="107" y="42"/>
                    <a:pt x="106" y="43"/>
                    <a:pt x="106" y="43"/>
                  </a:cubicBezTo>
                  <a:cubicBezTo>
                    <a:pt x="105" y="43"/>
                    <a:pt x="105" y="43"/>
                    <a:pt x="104" y="42"/>
                  </a:cubicBezTo>
                  <a:cubicBezTo>
                    <a:pt x="104" y="42"/>
                    <a:pt x="104" y="42"/>
                    <a:pt x="103" y="42"/>
                  </a:cubicBezTo>
                  <a:cubicBezTo>
                    <a:pt x="103" y="42"/>
                    <a:pt x="102" y="43"/>
                    <a:pt x="102" y="42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0"/>
                    <a:pt x="100" y="41"/>
                    <a:pt x="100" y="41"/>
                  </a:cubicBezTo>
                  <a:cubicBezTo>
                    <a:pt x="99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9"/>
                    <a:pt x="96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4" y="38"/>
                    <a:pt x="94" y="38"/>
                    <a:pt x="94" y="37"/>
                  </a:cubicBezTo>
                  <a:cubicBezTo>
                    <a:pt x="94" y="37"/>
                    <a:pt x="94" y="37"/>
                    <a:pt x="93" y="37"/>
                  </a:cubicBezTo>
                  <a:cubicBezTo>
                    <a:pt x="93" y="37"/>
                    <a:pt x="92" y="37"/>
                    <a:pt x="92" y="37"/>
                  </a:cubicBezTo>
                  <a:cubicBezTo>
                    <a:pt x="91" y="38"/>
                    <a:pt x="91" y="38"/>
                    <a:pt x="90" y="38"/>
                  </a:cubicBezTo>
                  <a:cubicBezTo>
                    <a:pt x="90" y="38"/>
                    <a:pt x="89" y="38"/>
                    <a:pt x="89" y="38"/>
                  </a:cubicBezTo>
                  <a:cubicBezTo>
                    <a:pt x="89" y="38"/>
                    <a:pt x="90" y="38"/>
                    <a:pt x="90" y="37"/>
                  </a:cubicBezTo>
                  <a:cubicBezTo>
                    <a:pt x="90" y="37"/>
                    <a:pt x="90" y="37"/>
                    <a:pt x="90" y="36"/>
                  </a:cubicBezTo>
                  <a:cubicBezTo>
                    <a:pt x="90" y="36"/>
                    <a:pt x="90" y="36"/>
                    <a:pt x="90" y="35"/>
                  </a:cubicBezTo>
                  <a:cubicBezTo>
                    <a:pt x="90" y="34"/>
                    <a:pt x="91" y="34"/>
                    <a:pt x="91" y="34"/>
                  </a:cubicBezTo>
                  <a:cubicBezTo>
                    <a:pt x="91" y="33"/>
                    <a:pt x="90" y="33"/>
                    <a:pt x="90" y="33"/>
                  </a:cubicBezTo>
                  <a:cubicBezTo>
                    <a:pt x="90" y="33"/>
                    <a:pt x="90" y="33"/>
                    <a:pt x="89" y="33"/>
                  </a:cubicBezTo>
                  <a:cubicBezTo>
                    <a:pt x="89" y="33"/>
                    <a:pt x="89" y="33"/>
                    <a:pt x="88" y="33"/>
                  </a:cubicBezTo>
                  <a:cubicBezTo>
                    <a:pt x="88" y="32"/>
                    <a:pt x="88" y="32"/>
                    <a:pt x="89" y="31"/>
                  </a:cubicBezTo>
                  <a:cubicBezTo>
                    <a:pt x="89" y="31"/>
                    <a:pt x="89" y="31"/>
                    <a:pt x="90" y="31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90" y="29"/>
                    <a:pt x="90" y="29"/>
                  </a:cubicBezTo>
                  <a:cubicBezTo>
                    <a:pt x="91" y="29"/>
                    <a:pt x="91" y="29"/>
                    <a:pt x="91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8"/>
                    <a:pt x="92" y="27"/>
                    <a:pt x="93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5" y="26"/>
                    <a:pt x="95" y="26"/>
                  </a:cubicBezTo>
                  <a:cubicBezTo>
                    <a:pt x="95" y="26"/>
                    <a:pt x="95" y="26"/>
                    <a:pt x="96" y="25"/>
                  </a:cubicBezTo>
                  <a:cubicBezTo>
                    <a:pt x="96" y="25"/>
                    <a:pt x="96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4"/>
                    <a:pt x="97" y="24"/>
                    <a:pt x="98" y="24"/>
                  </a:cubicBezTo>
                  <a:cubicBezTo>
                    <a:pt x="98" y="24"/>
                    <a:pt x="98" y="24"/>
                    <a:pt x="99" y="23"/>
                  </a:cubicBezTo>
                  <a:cubicBezTo>
                    <a:pt x="99" y="23"/>
                    <a:pt x="99" y="23"/>
                    <a:pt x="100" y="23"/>
                  </a:cubicBezTo>
                  <a:cubicBezTo>
                    <a:pt x="100" y="23"/>
                    <a:pt x="100" y="23"/>
                    <a:pt x="100" y="22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2"/>
                    <a:pt x="101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4" y="21"/>
                  </a:cubicBezTo>
                  <a:cubicBezTo>
                    <a:pt x="104" y="21"/>
                    <a:pt x="103" y="21"/>
                    <a:pt x="103" y="21"/>
                  </a:cubicBezTo>
                  <a:cubicBezTo>
                    <a:pt x="103" y="20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3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7" y="20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8" y="19"/>
                    <a:pt x="108" y="19"/>
                  </a:cubicBezTo>
                  <a:cubicBezTo>
                    <a:pt x="108" y="19"/>
                    <a:pt x="108" y="20"/>
                    <a:pt x="109" y="20"/>
                  </a:cubicBezTo>
                  <a:cubicBezTo>
                    <a:pt x="109" y="19"/>
                    <a:pt x="109" y="19"/>
                    <a:pt x="110" y="19"/>
                  </a:cubicBezTo>
                  <a:cubicBezTo>
                    <a:pt x="110" y="19"/>
                    <a:pt x="111" y="19"/>
                    <a:pt x="111" y="19"/>
                  </a:cubicBezTo>
                  <a:cubicBezTo>
                    <a:pt x="111" y="19"/>
                    <a:pt x="112" y="18"/>
                    <a:pt x="112" y="18"/>
                  </a:cubicBezTo>
                  <a:cubicBezTo>
                    <a:pt x="113" y="18"/>
                    <a:pt x="113" y="18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4" y="16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8" y="14"/>
                    <a:pt x="118" y="14"/>
                    <a:pt x="118" y="13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1" y="13"/>
                    <a:pt x="120" y="14"/>
                    <a:pt x="121" y="14"/>
                  </a:cubicBezTo>
                  <a:cubicBezTo>
                    <a:pt x="121" y="14"/>
                    <a:pt x="121" y="14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22" y="14"/>
                    <a:pt x="123" y="14"/>
                    <a:pt x="123" y="13"/>
                  </a:cubicBezTo>
                  <a:cubicBezTo>
                    <a:pt x="123" y="13"/>
                    <a:pt x="122" y="13"/>
                    <a:pt x="123" y="13"/>
                  </a:cubicBezTo>
                  <a:cubicBezTo>
                    <a:pt x="123" y="12"/>
                    <a:pt x="123" y="13"/>
                    <a:pt x="123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7" y="13"/>
                    <a:pt x="127" y="13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130" y="11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29" y="10"/>
                    <a:pt x="129" y="10"/>
                  </a:cubicBezTo>
                  <a:cubicBezTo>
                    <a:pt x="129" y="10"/>
                    <a:pt x="129" y="9"/>
                    <a:pt x="129" y="9"/>
                  </a:cubicBezTo>
                  <a:cubicBezTo>
                    <a:pt x="129" y="9"/>
                    <a:pt x="129" y="9"/>
                    <a:pt x="129" y="8"/>
                  </a:cubicBezTo>
                  <a:cubicBezTo>
                    <a:pt x="129" y="8"/>
                    <a:pt x="129" y="8"/>
                    <a:pt x="130" y="8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0" y="8"/>
                    <a:pt x="130" y="8"/>
                    <a:pt x="131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1" y="8"/>
                    <a:pt x="132" y="8"/>
                    <a:pt x="132" y="8"/>
                  </a:cubicBezTo>
                  <a:cubicBezTo>
                    <a:pt x="132" y="8"/>
                    <a:pt x="132" y="7"/>
                    <a:pt x="132" y="7"/>
                  </a:cubicBezTo>
                  <a:cubicBezTo>
                    <a:pt x="132" y="7"/>
                    <a:pt x="132" y="7"/>
                    <a:pt x="132" y="6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5"/>
                    <a:pt x="129" y="5"/>
                    <a:pt x="128" y="5"/>
                  </a:cubicBezTo>
                  <a:cubicBezTo>
                    <a:pt x="128" y="5"/>
                    <a:pt x="127" y="5"/>
                    <a:pt x="127" y="5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6" y="6"/>
                    <a:pt x="125" y="6"/>
                    <a:pt x="125" y="6"/>
                  </a:cubicBezTo>
                  <a:cubicBezTo>
                    <a:pt x="125" y="7"/>
                    <a:pt x="125" y="7"/>
                    <a:pt x="125" y="8"/>
                  </a:cubicBezTo>
                  <a:cubicBezTo>
                    <a:pt x="125" y="8"/>
                    <a:pt x="125" y="8"/>
                    <a:pt x="124" y="8"/>
                  </a:cubicBezTo>
                  <a:cubicBezTo>
                    <a:pt x="124" y="8"/>
                    <a:pt x="124" y="8"/>
                    <a:pt x="123" y="8"/>
                  </a:cubicBezTo>
                  <a:cubicBezTo>
                    <a:pt x="123" y="8"/>
                    <a:pt x="123" y="8"/>
                    <a:pt x="123" y="9"/>
                  </a:cubicBezTo>
                  <a:cubicBezTo>
                    <a:pt x="123" y="9"/>
                    <a:pt x="122" y="9"/>
                    <a:pt x="122" y="9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9" y="10"/>
                    <a:pt x="119" y="11"/>
                    <a:pt x="119" y="11"/>
                  </a:cubicBezTo>
                  <a:cubicBezTo>
                    <a:pt x="119" y="11"/>
                    <a:pt x="119" y="11"/>
                    <a:pt x="118" y="11"/>
                  </a:cubicBezTo>
                  <a:cubicBezTo>
                    <a:pt x="118" y="11"/>
                    <a:pt x="117" y="11"/>
                    <a:pt x="117" y="11"/>
                  </a:cubicBezTo>
                  <a:cubicBezTo>
                    <a:pt x="117" y="11"/>
                    <a:pt x="117" y="10"/>
                    <a:pt x="117" y="10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10"/>
                    <a:pt x="116" y="9"/>
                    <a:pt x="117" y="9"/>
                  </a:cubicBezTo>
                  <a:cubicBezTo>
                    <a:pt x="117" y="9"/>
                    <a:pt x="117" y="9"/>
                    <a:pt x="118" y="9"/>
                  </a:cubicBezTo>
                  <a:cubicBezTo>
                    <a:pt x="118" y="8"/>
                    <a:pt x="118" y="9"/>
                    <a:pt x="119" y="8"/>
                  </a:cubicBezTo>
                  <a:cubicBezTo>
                    <a:pt x="119" y="8"/>
                    <a:pt x="119" y="8"/>
                    <a:pt x="119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6"/>
                    <a:pt x="118" y="6"/>
                    <a:pt x="117" y="7"/>
                  </a:cubicBezTo>
                  <a:cubicBezTo>
                    <a:pt x="117" y="7"/>
                    <a:pt x="117" y="7"/>
                    <a:pt x="116" y="7"/>
                  </a:cubicBezTo>
                  <a:cubicBezTo>
                    <a:pt x="116" y="7"/>
                    <a:pt x="116" y="7"/>
                    <a:pt x="116" y="8"/>
                  </a:cubicBezTo>
                  <a:cubicBezTo>
                    <a:pt x="116" y="8"/>
                    <a:pt x="115" y="8"/>
                    <a:pt x="115" y="8"/>
                  </a:cubicBezTo>
                  <a:cubicBezTo>
                    <a:pt x="115" y="8"/>
                    <a:pt x="115" y="9"/>
                    <a:pt x="114" y="8"/>
                  </a:cubicBezTo>
                  <a:cubicBezTo>
                    <a:pt x="114" y="8"/>
                    <a:pt x="114" y="8"/>
                    <a:pt x="115" y="7"/>
                  </a:cubicBezTo>
                  <a:cubicBezTo>
                    <a:pt x="115" y="7"/>
                    <a:pt x="115" y="7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6" y="6"/>
                    <a:pt x="116" y="5"/>
                    <a:pt x="115" y="5"/>
                  </a:cubicBezTo>
                  <a:cubicBezTo>
                    <a:pt x="115" y="5"/>
                    <a:pt x="115" y="5"/>
                    <a:pt x="114" y="5"/>
                  </a:cubicBezTo>
                  <a:cubicBezTo>
                    <a:pt x="114" y="5"/>
                    <a:pt x="114" y="6"/>
                    <a:pt x="113" y="6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4" y="4"/>
                    <a:pt x="114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2"/>
                  </a:cubicBezTo>
                  <a:cubicBezTo>
                    <a:pt x="115" y="2"/>
                    <a:pt x="115" y="2"/>
                    <a:pt x="115" y="1"/>
                  </a:cubicBezTo>
                  <a:cubicBezTo>
                    <a:pt x="115" y="1"/>
                    <a:pt x="115" y="1"/>
                    <a:pt x="114" y="1"/>
                  </a:cubicBezTo>
                  <a:cubicBezTo>
                    <a:pt x="114" y="1"/>
                    <a:pt x="114" y="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12" y="0"/>
                    <a:pt x="112" y="1"/>
                  </a:cubicBezTo>
                  <a:cubicBezTo>
                    <a:pt x="111" y="1"/>
                    <a:pt x="111" y="0"/>
                    <a:pt x="111" y="1"/>
                  </a:cubicBezTo>
                  <a:cubicBezTo>
                    <a:pt x="110" y="1"/>
                    <a:pt x="111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09" y="1"/>
                    <a:pt x="109" y="2"/>
                    <a:pt x="109" y="2"/>
                  </a:cubicBezTo>
                  <a:cubicBezTo>
                    <a:pt x="109" y="3"/>
                    <a:pt x="108" y="3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6" y="4"/>
                  </a:cubicBezTo>
                  <a:cubicBezTo>
                    <a:pt x="106" y="4"/>
                    <a:pt x="106" y="5"/>
                    <a:pt x="106" y="5"/>
                  </a:cubicBezTo>
                  <a:cubicBezTo>
                    <a:pt x="106" y="5"/>
                    <a:pt x="107" y="5"/>
                    <a:pt x="107" y="5"/>
                  </a:cubicBezTo>
                  <a:cubicBezTo>
                    <a:pt x="107" y="5"/>
                    <a:pt x="108" y="5"/>
                    <a:pt x="108" y="5"/>
                  </a:cubicBezTo>
                  <a:cubicBezTo>
                    <a:pt x="108" y="6"/>
                    <a:pt x="109" y="5"/>
                    <a:pt x="109" y="6"/>
                  </a:cubicBezTo>
                  <a:cubicBezTo>
                    <a:pt x="109" y="6"/>
                    <a:pt x="109" y="7"/>
                    <a:pt x="109" y="7"/>
                  </a:cubicBezTo>
                  <a:cubicBezTo>
                    <a:pt x="108" y="7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8" y="8"/>
                    <a:pt x="109" y="8"/>
                    <a:pt x="108" y="8"/>
                  </a:cubicBezTo>
                  <a:cubicBezTo>
                    <a:pt x="108" y="9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9"/>
                    <a:pt x="107" y="9"/>
                    <a:pt x="106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1"/>
                  </a:cubicBezTo>
                  <a:cubicBezTo>
                    <a:pt x="103" y="11"/>
                    <a:pt x="103" y="11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11"/>
                    <a:pt x="101" y="10"/>
                    <a:pt x="101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3" y="9"/>
                    <a:pt x="103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9"/>
                    <a:pt x="101" y="8"/>
                    <a:pt x="101" y="8"/>
                  </a:cubicBezTo>
                  <a:cubicBezTo>
                    <a:pt x="100" y="8"/>
                    <a:pt x="100" y="8"/>
                    <a:pt x="99" y="8"/>
                  </a:cubicBezTo>
                  <a:cubicBezTo>
                    <a:pt x="99" y="9"/>
                    <a:pt x="99" y="9"/>
                    <a:pt x="98" y="9"/>
                  </a:cubicBezTo>
                  <a:cubicBezTo>
                    <a:pt x="98" y="9"/>
                    <a:pt x="98" y="9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1"/>
                    <a:pt x="96" y="10"/>
                    <a:pt x="96" y="10"/>
                  </a:cubicBezTo>
                  <a:cubicBezTo>
                    <a:pt x="96" y="10"/>
                    <a:pt x="96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3" y="10"/>
                    <a:pt x="93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1"/>
                    <a:pt x="90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89" y="9"/>
                    <a:pt x="89" y="9"/>
                  </a:cubicBezTo>
                  <a:cubicBezTo>
                    <a:pt x="88" y="9"/>
                    <a:pt x="88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6" y="9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7"/>
                    <a:pt x="86" y="7"/>
                    <a:pt x="85" y="7"/>
                  </a:cubicBezTo>
                  <a:cubicBezTo>
                    <a:pt x="85" y="7"/>
                    <a:pt x="84" y="7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2" y="8"/>
                    <a:pt x="82" y="8"/>
                  </a:cubicBezTo>
                  <a:cubicBezTo>
                    <a:pt x="82" y="8"/>
                    <a:pt x="81" y="8"/>
                    <a:pt x="81" y="8"/>
                  </a:cubicBezTo>
                  <a:cubicBezTo>
                    <a:pt x="81" y="8"/>
                    <a:pt x="81" y="8"/>
                    <a:pt x="80" y="8"/>
                  </a:cubicBezTo>
                  <a:cubicBezTo>
                    <a:pt x="80" y="8"/>
                    <a:pt x="80" y="8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4" y="8"/>
                    <a:pt x="84" y="9"/>
                  </a:cubicBezTo>
                  <a:cubicBezTo>
                    <a:pt x="84" y="10"/>
                    <a:pt x="82" y="9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2"/>
                    <a:pt x="79" y="12"/>
                  </a:cubicBezTo>
                  <a:cubicBezTo>
                    <a:pt x="78" y="12"/>
                    <a:pt x="78" y="11"/>
                    <a:pt x="78" y="11"/>
                  </a:cubicBezTo>
                  <a:cubicBezTo>
                    <a:pt x="77" y="11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4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7" y="11"/>
                    <a:pt x="67" y="1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9"/>
                    <a:pt x="68" y="9"/>
                    <a:pt x="68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8" y="7"/>
                    <a:pt x="68" y="7"/>
                    <a:pt x="67" y="7"/>
                  </a:cubicBezTo>
                  <a:cubicBezTo>
                    <a:pt x="67" y="7"/>
                    <a:pt x="67" y="7"/>
                    <a:pt x="66" y="7"/>
                  </a:cubicBezTo>
                  <a:cubicBezTo>
                    <a:pt x="66" y="7"/>
                    <a:pt x="65" y="7"/>
                    <a:pt x="65" y="7"/>
                  </a:cubicBezTo>
                  <a:cubicBezTo>
                    <a:pt x="64" y="7"/>
                    <a:pt x="64" y="7"/>
                    <a:pt x="63" y="6"/>
                  </a:cubicBezTo>
                  <a:cubicBezTo>
                    <a:pt x="63" y="6"/>
                    <a:pt x="63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0" y="6"/>
                    <a:pt x="60" y="5"/>
                    <a:pt x="60" y="5"/>
                  </a:cubicBezTo>
                  <a:cubicBezTo>
                    <a:pt x="59" y="5"/>
                    <a:pt x="59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cubicBezTo>
                    <a:pt x="56" y="5"/>
                    <a:pt x="56" y="5"/>
                    <a:pt x="56" y="6"/>
                  </a:cubicBezTo>
                  <a:cubicBezTo>
                    <a:pt x="55" y="6"/>
                    <a:pt x="55" y="7"/>
                    <a:pt x="54" y="6"/>
                  </a:cubicBezTo>
                  <a:cubicBezTo>
                    <a:pt x="54" y="6"/>
                    <a:pt x="54" y="6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4"/>
                    <a:pt x="53" y="4"/>
                    <a:pt x="53" y="5"/>
                  </a:cubicBezTo>
                  <a:cubicBezTo>
                    <a:pt x="53" y="5"/>
                    <a:pt x="53" y="5"/>
                    <a:pt x="52" y="5"/>
                  </a:cubicBezTo>
                  <a:cubicBezTo>
                    <a:pt x="52" y="5"/>
                    <a:pt x="52" y="6"/>
                    <a:pt x="52" y="6"/>
                  </a:cubicBezTo>
                  <a:cubicBezTo>
                    <a:pt x="52" y="6"/>
                    <a:pt x="51" y="6"/>
                    <a:pt x="51" y="6"/>
                  </a:cubicBezTo>
                  <a:cubicBezTo>
                    <a:pt x="51" y="6"/>
                    <a:pt x="50" y="6"/>
                    <a:pt x="50" y="6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3"/>
                    <a:pt x="50" y="4"/>
                    <a:pt x="49" y="4"/>
                  </a:cubicBezTo>
                  <a:cubicBezTo>
                    <a:pt x="49" y="4"/>
                    <a:pt x="49" y="4"/>
                    <a:pt x="48" y="4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5" y="5"/>
                    <a:pt x="45" y="5"/>
                    <a:pt x="45" y="6"/>
                  </a:cubicBezTo>
                  <a:cubicBezTo>
                    <a:pt x="44" y="6"/>
                    <a:pt x="44" y="6"/>
                    <a:pt x="43" y="6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39" y="7"/>
                    <a:pt x="39" y="7"/>
                  </a:cubicBezTo>
                  <a:cubicBezTo>
                    <a:pt x="38" y="7"/>
                    <a:pt x="38" y="7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9"/>
                    <a:pt x="36" y="8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7"/>
                    <a:pt x="36" y="7"/>
                    <a:pt x="36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2" y="6"/>
                  </a:cubicBezTo>
                  <a:cubicBezTo>
                    <a:pt x="42" y="5"/>
                    <a:pt x="43" y="5"/>
                    <a:pt x="43" y="5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3" y="4"/>
                  </a:cubicBezTo>
                  <a:cubicBezTo>
                    <a:pt x="43" y="4"/>
                    <a:pt x="43" y="4"/>
                    <a:pt x="42" y="4"/>
                  </a:cubicBezTo>
                  <a:cubicBezTo>
                    <a:pt x="42" y="5"/>
                    <a:pt x="41" y="4"/>
                    <a:pt x="41" y="4"/>
                  </a:cubicBezTo>
                  <a:cubicBezTo>
                    <a:pt x="40" y="4"/>
                    <a:pt x="40" y="5"/>
                    <a:pt x="40" y="5"/>
                  </a:cubicBezTo>
                  <a:cubicBezTo>
                    <a:pt x="39" y="5"/>
                    <a:pt x="39" y="5"/>
                    <a:pt x="38" y="5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7" y="5"/>
                    <a:pt x="37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5"/>
                    <a:pt x="35" y="5"/>
                  </a:cubicBezTo>
                  <a:cubicBezTo>
                    <a:pt x="35" y="5"/>
                    <a:pt x="35" y="6"/>
                    <a:pt x="34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0" y="8"/>
                    <a:pt x="30" y="8"/>
                  </a:cubicBezTo>
                  <a:cubicBezTo>
                    <a:pt x="30" y="8"/>
                    <a:pt x="29" y="7"/>
                    <a:pt x="29" y="7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7" y="7"/>
                    <a:pt x="27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3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7"/>
                    <a:pt x="20" y="8"/>
                    <a:pt x="18" y="9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5" y="11"/>
                    <a:pt x="14" y="12"/>
                    <a:pt x="13" y="13"/>
                  </a:cubicBezTo>
                  <a:cubicBezTo>
                    <a:pt x="11" y="15"/>
                    <a:pt x="10" y="16"/>
                    <a:pt x="8" y="17"/>
                  </a:cubicBezTo>
                  <a:cubicBezTo>
                    <a:pt x="7" y="19"/>
                    <a:pt x="6" y="19"/>
                    <a:pt x="5" y="20"/>
                  </a:cubicBezTo>
                  <a:cubicBezTo>
                    <a:pt x="5" y="20"/>
                    <a:pt x="5" y="21"/>
                    <a:pt x="5" y="21"/>
                  </a:cubicBezTo>
                  <a:cubicBezTo>
                    <a:pt x="3" y="22"/>
                    <a:pt x="2" y="23"/>
                    <a:pt x="1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1" y="31"/>
                    <a:pt x="1" y="32"/>
                    <a:pt x="1" y="32"/>
                  </a:cubicBezTo>
                  <a:cubicBezTo>
                    <a:pt x="1" y="32"/>
                    <a:pt x="0" y="33"/>
                    <a:pt x="0" y="33"/>
                  </a:cubicBezTo>
                  <a:cubicBezTo>
                    <a:pt x="1" y="33"/>
                    <a:pt x="1" y="33"/>
                    <a:pt x="2" y="32"/>
                  </a:cubicBezTo>
                  <a:cubicBezTo>
                    <a:pt x="2" y="32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31"/>
                    <a:pt x="6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7" y="35"/>
                    <a:pt x="7" y="36"/>
                    <a:pt x="7" y="36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8" y="40"/>
                    <a:pt x="8" y="40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7" y="42"/>
                    <a:pt x="7" y="43"/>
                    <a:pt x="7" y="43"/>
                  </a:cubicBezTo>
                  <a:cubicBezTo>
                    <a:pt x="6" y="43"/>
                    <a:pt x="5" y="43"/>
                    <a:pt x="5" y="44"/>
                  </a:cubicBezTo>
                  <a:cubicBezTo>
                    <a:pt x="5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3" y="46"/>
                    <a:pt x="3" y="46"/>
                    <a:pt x="3" y="47"/>
                  </a:cubicBezTo>
                  <a:cubicBezTo>
                    <a:pt x="3" y="47"/>
                    <a:pt x="3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9"/>
                    <a:pt x="3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49"/>
                    <a:pt x="3" y="49"/>
                    <a:pt x="3" y="49"/>
                  </a:cubicBezTo>
                  <a:cubicBezTo>
                    <a:pt x="3" y="50"/>
                    <a:pt x="4" y="50"/>
                    <a:pt x="4" y="50"/>
                  </a:cubicBezTo>
                  <a:cubicBezTo>
                    <a:pt x="4" y="50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2"/>
                    <a:pt x="5" y="52"/>
                  </a:cubicBezTo>
                  <a:cubicBezTo>
                    <a:pt x="5" y="52"/>
                    <a:pt x="4" y="52"/>
                    <a:pt x="4" y="52"/>
                  </a:cubicBezTo>
                  <a:cubicBezTo>
                    <a:pt x="3" y="52"/>
                    <a:pt x="4" y="53"/>
                    <a:pt x="3" y="53"/>
                  </a:cubicBezTo>
                  <a:cubicBezTo>
                    <a:pt x="3" y="53"/>
                    <a:pt x="3" y="54"/>
                    <a:pt x="3" y="54"/>
                  </a:cubicBezTo>
                  <a:cubicBezTo>
                    <a:pt x="3" y="54"/>
                    <a:pt x="3" y="55"/>
                    <a:pt x="3" y="55"/>
                  </a:cubicBezTo>
                  <a:cubicBezTo>
                    <a:pt x="3" y="55"/>
                    <a:pt x="4" y="55"/>
                    <a:pt x="4" y="55"/>
                  </a:cubicBezTo>
                  <a:cubicBezTo>
                    <a:pt x="4" y="55"/>
                    <a:pt x="5" y="55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6"/>
                    <a:pt x="7" y="56"/>
                    <a:pt x="7" y="57"/>
                  </a:cubicBezTo>
                  <a:cubicBezTo>
                    <a:pt x="7" y="57"/>
                    <a:pt x="7" y="57"/>
                    <a:pt x="7" y="58"/>
                  </a:cubicBezTo>
                  <a:cubicBezTo>
                    <a:pt x="7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9"/>
                    <a:pt x="9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59"/>
                    <a:pt x="71" y="59"/>
                  </a:cubicBezTo>
                  <a:cubicBezTo>
                    <a:pt x="71" y="59"/>
                    <a:pt x="71" y="59"/>
                    <a:pt x="72" y="59"/>
                  </a:cubicBezTo>
                  <a:cubicBezTo>
                    <a:pt x="72" y="59"/>
                    <a:pt x="72" y="60"/>
                    <a:pt x="72" y="60"/>
                  </a:cubicBezTo>
                  <a:cubicBezTo>
                    <a:pt x="72" y="61"/>
                    <a:pt x="72" y="61"/>
                    <a:pt x="71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61"/>
                    <a:pt x="71" y="61"/>
                    <a:pt x="72" y="61"/>
                  </a:cubicBezTo>
                  <a:cubicBezTo>
                    <a:pt x="72" y="62"/>
                    <a:pt x="72" y="61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1"/>
                    <a:pt x="73" y="61"/>
                    <a:pt x="74" y="61"/>
                  </a:cubicBezTo>
                  <a:cubicBezTo>
                    <a:pt x="74" y="61"/>
                    <a:pt x="74" y="61"/>
                    <a:pt x="75" y="61"/>
                  </a:cubicBezTo>
                  <a:cubicBezTo>
                    <a:pt x="75" y="61"/>
                    <a:pt x="75" y="61"/>
                    <a:pt x="7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62"/>
                    <a:pt x="77" y="63"/>
                    <a:pt x="77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63"/>
                    <a:pt x="82" y="63"/>
                    <a:pt x="82" y="63"/>
                  </a:cubicBezTo>
                  <a:cubicBezTo>
                    <a:pt x="82" y="63"/>
                    <a:pt x="82" y="63"/>
                    <a:pt x="83" y="62"/>
                  </a:cubicBezTo>
                  <a:cubicBezTo>
                    <a:pt x="83" y="62"/>
                    <a:pt x="83" y="62"/>
                    <a:pt x="83" y="6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3" name="Freeform 217">
              <a:extLst>
                <a:ext uri="{FF2B5EF4-FFF2-40B4-BE49-F238E27FC236}">
                  <a16:creationId xmlns:a16="http://schemas.microsoft.com/office/drawing/2014/main" id="{B73F9AF6-5355-4EBC-B391-6849F7194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859" y="2028119"/>
              <a:ext cx="219021" cy="199548"/>
            </a:xfrm>
            <a:custGeom>
              <a:avLst/>
              <a:gdLst>
                <a:gd name="T0" fmla="*/ 14 w 16"/>
                <a:gd name="T1" fmla="*/ 11 h 15"/>
                <a:gd name="T2" fmla="*/ 14 w 16"/>
                <a:gd name="T3" fmla="*/ 10 h 15"/>
                <a:gd name="T4" fmla="*/ 14 w 16"/>
                <a:gd name="T5" fmla="*/ 9 h 15"/>
                <a:gd name="T6" fmla="*/ 15 w 16"/>
                <a:gd name="T7" fmla="*/ 7 h 15"/>
                <a:gd name="T8" fmla="*/ 14 w 16"/>
                <a:gd name="T9" fmla="*/ 6 h 15"/>
                <a:gd name="T10" fmla="*/ 13 w 16"/>
                <a:gd name="T11" fmla="*/ 6 h 15"/>
                <a:gd name="T12" fmla="*/ 12 w 16"/>
                <a:gd name="T13" fmla="*/ 6 h 15"/>
                <a:gd name="T14" fmla="*/ 10 w 16"/>
                <a:gd name="T15" fmla="*/ 6 h 15"/>
                <a:gd name="T16" fmla="*/ 10 w 16"/>
                <a:gd name="T17" fmla="*/ 5 h 15"/>
                <a:gd name="T18" fmla="*/ 9 w 16"/>
                <a:gd name="T19" fmla="*/ 4 h 15"/>
                <a:gd name="T20" fmla="*/ 11 w 16"/>
                <a:gd name="T21" fmla="*/ 2 h 15"/>
                <a:gd name="T22" fmla="*/ 12 w 16"/>
                <a:gd name="T23" fmla="*/ 1 h 15"/>
                <a:gd name="T24" fmla="*/ 10 w 16"/>
                <a:gd name="T25" fmla="*/ 1 h 15"/>
                <a:gd name="T26" fmla="*/ 8 w 16"/>
                <a:gd name="T27" fmla="*/ 3 h 15"/>
                <a:gd name="T28" fmla="*/ 6 w 16"/>
                <a:gd name="T29" fmla="*/ 5 h 15"/>
                <a:gd name="T30" fmla="*/ 4 w 16"/>
                <a:gd name="T31" fmla="*/ 7 h 15"/>
                <a:gd name="T32" fmla="*/ 2 w 16"/>
                <a:gd name="T33" fmla="*/ 8 h 15"/>
                <a:gd name="T34" fmla="*/ 2 w 16"/>
                <a:gd name="T35" fmla="*/ 10 h 15"/>
                <a:gd name="T36" fmla="*/ 0 w 16"/>
                <a:gd name="T37" fmla="*/ 12 h 15"/>
                <a:gd name="T38" fmla="*/ 3 w 16"/>
                <a:gd name="T39" fmla="*/ 12 h 15"/>
                <a:gd name="T40" fmla="*/ 5 w 16"/>
                <a:gd name="T41" fmla="*/ 12 h 15"/>
                <a:gd name="T42" fmla="*/ 7 w 16"/>
                <a:gd name="T43" fmla="*/ 12 h 15"/>
                <a:gd name="T44" fmla="*/ 9 w 16"/>
                <a:gd name="T45" fmla="*/ 12 h 15"/>
                <a:gd name="T46" fmla="*/ 8 w 16"/>
                <a:gd name="T47" fmla="*/ 13 h 15"/>
                <a:gd name="T48" fmla="*/ 8 w 16"/>
                <a:gd name="T49" fmla="*/ 14 h 15"/>
                <a:gd name="T50" fmla="*/ 10 w 16"/>
                <a:gd name="T51" fmla="*/ 13 h 15"/>
                <a:gd name="T52" fmla="*/ 12 w 16"/>
                <a:gd name="T53" fmla="*/ 12 h 15"/>
                <a:gd name="T54" fmla="*/ 12 w 16"/>
                <a:gd name="T55" fmla="*/ 13 h 15"/>
                <a:gd name="T56" fmla="*/ 11 w 16"/>
                <a:gd name="T57" fmla="*/ 14 h 15"/>
                <a:gd name="T58" fmla="*/ 13 w 16"/>
                <a:gd name="T59" fmla="*/ 15 h 15"/>
                <a:gd name="T60" fmla="*/ 14 w 16"/>
                <a:gd name="T61" fmla="*/ 14 h 15"/>
                <a:gd name="T62" fmla="*/ 16 w 16"/>
                <a:gd name="T63" fmla="*/ 12 h 15"/>
                <a:gd name="T64" fmla="*/ 15 w 16"/>
                <a:gd name="T6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" h="15">
                  <a:moveTo>
                    <a:pt x="15" y="11"/>
                  </a:moveTo>
                  <a:cubicBezTo>
                    <a:pt x="14" y="11"/>
                    <a:pt x="14" y="12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8"/>
                    <a:pt x="14" y="8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7"/>
                    <a:pt x="14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6"/>
                    <a:pt x="11" y="6"/>
                    <a:pt x="10" y="6"/>
                  </a:cubicBezTo>
                  <a:cubicBezTo>
                    <a:pt x="10" y="5"/>
                    <a:pt x="11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10" y="4"/>
                    <a:pt x="10" y="3"/>
                  </a:cubicBezTo>
                  <a:cubicBezTo>
                    <a:pt x="10" y="3"/>
                    <a:pt x="11" y="3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0" y="10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3"/>
                    <a:pt x="11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5"/>
                    <a:pt x="13" y="15"/>
                  </a:cubicBezTo>
                  <a:cubicBezTo>
                    <a:pt x="13" y="15"/>
                    <a:pt x="14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5" y="13"/>
                  </a:cubicBezTo>
                  <a:cubicBezTo>
                    <a:pt x="15" y="13"/>
                    <a:pt x="15" y="13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4" name="Freeform 218">
              <a:extLst>
                <a:ext uri="{FF2B5EF4-FFF2-40B4-BE49-F238E27FC236}">
                  <a16:creationId xmlns:a16="http://schemas.microsoft.com/office/drawing/2014/main" id="{43F0F41D-B819-45F1-A851-99B674E06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287" y="2094635"/>
              <a:ext cx="82385" cy="39127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3 h 3"/>
                <a:gd name="T4" fmla="*/ 6 w 6"/>
                <a:gd name="T5" fmla="*/ 2 h 3"/>
                <a:gd name="T6" fmla="*/ 5 w 6"/>
                <a:gd name="T7" fmla="*/ 1 h 3"/>
                <a:gd name="T8" fmla="*/ 4 w 6"/>
                <a:gd name="T9" fmla="*/ 1 h 3"/>
                <a:gd name="T10" fmla="*/ 3 w 6"/>
                <a:gd name="T11" fmla="*/ 1 h 3"/>
                <a:gd name="T12" fmla="*/ 3 w 6"/>
                <a:gd name="T13" fmla="*/ 0 h 3"/>
                <a:gd name="T14" fmla="*/ 1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1 w 6"/>
                <a:gd name="T21" fmla="*/ 1 h 3"/>
                <a:gd name="T22" fmla="*/ 1 w 6"/>
                <a:gd name="T23" fmla="*/ 1 h 3"/>
                <a:gd name="T24" fmla="*/ 2 w 6"/>
                <a:gd name="T25" fmla="*/ 2 h 3"/>
                <a:gd name="T26" fmla="*/ 3 w 6"/>
                <a:gd name="T27" fmla="*/ 3 h 3"/>
                <a:gd name="T28" fmla="*/ 3 w 6"/>
                <a:gd name="T2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5" name="Freeform 219">
              <a:extLst>
                <a:ext uri="{FF2B5EF4-FFF2-40B4-BE49-F238E27FC236}">
                  <a16:creationId xmlns:a16="http://schemas.microsoft.com/office/drawing/2014/main" id="{F55AB2E5-7B11-4779-AA68-3175761CA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474" y="2174846"/>
              <a:ext cx="28131" cy="25433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0 w 2"/>
                <a:gd name="T5" fmla="*/ 2 h 2"/>
                <a:gd name="T6" fmla="*/ 1 w 2"/>
                <a:gd name="T7" fmla="*/ 2 h 2"/>
                <a:gd name="T8" fmla="*/ 1 w 2"/>
                <a:gd name="T9" fmla="*/ 1 h 2"/>
                <a:gd name="T10" fmla="*/ 1 w 2"/>
                <a:gd name="T11" fmla="*/ 0 h 2"/>
                <a:gd name="T12" fmla="*/ 1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6" name="Freeform 220">
              <a:extLst>
                <a:ext uri="{FF2B5EF4-FFF2-40B4-BE49-F238E27FC236}">
                  <a16:creationId xmlns:a16="http://schemas.microsoft.com/office/drawing/2014/main" id="{18E13281-DA9E-4F00-ACE4-45C69C618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091" y="2200278"/>
              <a:ext cx="82385" cy="52822"/>
            </a:xfrm>
            <a:custGeom>
              <a:avLst/>
              <a:gdLst>
                <a:gd name="T0" fmla="*/ 1 w 6"/>
                <a:gd name="T1" fmla="*/ 0 h 4"/>
                <a:gd name="T2" fmla="*/ 1 w 6"/>
                <a:gd name="T3" fmla="*/ 0 h 4"/>
                <a:gd name="T4" fmla="*/ 0 w 6"/>
                <a:gd name="T5" fmla="*/ 1 h 4"/>
                <a:gd name="T6" fmla="*/ 0 w 6"/>
                <a:gd name="T7" fmla="*/ 2 h 4"/>
                <a:gd name="T8" fmla="*/ 1 w 6"/>
                <a:gd name="T9" fmla="*/ 3 h 4"/>
                <a:gd name="T10" fmla="*/ 2 w 6"/>
                <a:gd name="T11" fmla="*/ 3 h 4"/>
                <a:gd name="T12" fmla="*/ 3 w 6"/>
                <a:gd name="T13" fmla="*/ 3 h 4"/>
                <a:gd name="T14" fmla="*/ 3 w 6"/>
                <a:gd name="T15" fmla="*/ 4 h 4"/>
                <a:gd name="T16" fmla="*/ 4 w 6"/>
                <a:gd name="T17" fmla="*/ 3 h 4"/>
                <a:gd name="T18" fmla="*/ 5 w 6"/>
                <a:gd name="T19" fmla="*/ 3 h 4"/>
                <a:gd name="T20" fmla="*/ 6 w 6"/>
                <a:gd name="T21" fmla="*/ 2 h 4"/>
                <a:gd name="T22" fmla="*/ 5 w 6"/>
                <a:gd name="T23" fmla="*/ 2 h 4"/>
                <a:gd name="T24" fmla="*/ 4 w 6"/>
                <a:gd name="T25" fmla="*/ 2 h 4"/>
                <a:gd name="T26" fmla="*/ 3 w 6"/>
                <a:gd name="T27" fmla="*/ 2 h 4"/>
                <a:gd name="T28" fmla="*/ 2 w 6"/>
                <a:gd name="T29" fmla="*/ 1 h 4"/>
                <a:gd name="T30" fmla="*/ 2 w 6"/>
                <a:gd name="T31" fmla="*/ 1 h 4"/>
                <a:gd name="T32" fmla="*/ 1 w 6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6" y="3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7" name="Freeform 221">
              <a:extLst>
                <a:ext uri="{FF2B5EF4-FFF2-40B4-BE49-F238E27FC236}">
                  <a16:creationId xmlns:a16="http://schemas.microsoft.com/office/drawing/2014/main" id="{E8140A55-5D94-472A-A01A-117CC70A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474" y="2200278"/>
              <a:ext cx="54253" cy="52822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0 h 4"/>
                <a:gd name="T4" fmla="*/ 3 w 4"/>
                <a:gd name="T5" fmla="*/ 0 h 4"/>
                <a:gd name="T6" fmla="*/ 2 w 4"/>
                <a:gd name="T7" fmla="*/ 1 h 4"/>
                <a:gd name="T8" fmla="*/ 2 w 4"/>
                <a:gd name="T9" fmla="*/ 1 h 4"/>
                <a:gd name="T10" fmla="*/ 1 w 4"/>
                <a:gd name="T11" fmla="*/ 2 h 4"/>
                <a:gd name="T12" fmla="*/ 1 w 4"/>
                <a:gd name="T13" fmla="*/ 3 h 4"/>
                <a:gd name="T14" fmla="*/ 0 w 4"/>
                <a:gd name="T15" fmla="*/ 3 h 4"/>
                <a:gd name="T16" fmla="*/ 0 w 4"/>
                <a:gd name="T17" fmla="*/ 3 h 4"/>
                <a:gd name="T18" fmla="*/ 1 w 4"/>
                <a:gd name="T19" fmla="*/ 4 h 4"/>
                <a:gd name="T20" fmla="*/ 2 w 4"/>
                <a:gd name="T21" fmla="*/ 4 h 4"/>
                <a:gd name="T22" fmla="*/ 3 w 4"/>
                <a:gd name="T23" fmla="*/ 4 h 4"/>
                <a:gd name="T24" fmla="*/ 4 w 4"/>
                <a:gd name="T25" fmla="*/ 4 h 4"/>
                <a:gd name="T26" fmla="*/ 4 w 4"/>
                <a:gd name="T27" fmla="*/ 3 h 4"/>
                <a:gd name="T28" fmla="*/ 3 w 4"/>
                <a:gd name="T29" fmla="*/ 2 h 4"/>
                <a:gd name="T30" fmla="*/ 4 w 4"/>
                <a:gd name="T3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8" name="Freeform 227">
              <a:extLst>
                <a:ext uri="{FF2B5EF4-FFF2-40B4-BE49-F238E27FC236}">
                  <a16:creationId xmlns:a16="http://schemas.microsoft.com/office/drawing/2014/main" id="{9FC918B7-E094-49A3-80B5-DA0DDA203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11" y="1973341"/>
              <a:ext cx="28131" cy="54778"/>
            </a:xfrm>
            <a:custGeom>
              <a:avLst/>
              <a:gdLst>
                <a:gd name="T0" fmla="*/ 1 w 2"/>
                <a:gd name="T1" fmla="*/ 2 h 4"/>
                <a:gd name="T2" fmla="*/ 1 w 2"/>
                <a:gd name="T3" fmla="*/ 3 h 4"/>
                <a:gd name="T4" fmla="*/ 1 w 2"/>
                <a:gd name="T5" fmla="*/ 4 h 4"/>
                <a:gd name="T6" fmla="*/ 2 w 2"/>
                <a:gd name="T7" fmla="*/ 3 h 4"/>
                <a:gd name="T8" fmla="*/ 2 w 2"/>
                <a:gd name="T9" fmla="*/ 2 h 4"/>
                <a:gd name="T10" fmla="*/ 2 w 2"/>
                <a:gd name="T11" fmla="*/ 1 h 4"/>
                <a:gd name="T12" fmla="*/ 2 w 2"/>
                <a:gd name="T13" fmla="*/ 1 h 4"/>
                <a:gd name="T14" fmla="*/ 1 w 2"/>
                <a:gd name="T15" fmla="*/ 1 h 4"/>
                <a:gd name="T16" fmla="*/ 0 w 2"/>
                <a:gd name="T17" fmla="*/ 1 h 4"/>
                <a:gd name="T18" fmla="*/ 0 w 2"/>
                <a:gd name="T19" fmla="*/ 1 h 4"/>
                <a:gd name="T20" fmla="*/ 1 w 2"/>
                <a:gd name="T2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4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29" name="Freeform 228">
              <a:extLst>
                <a:ext uri="{FF2B5EF4-FFF2-40B4-BE49-F238E27FC236}">
                  <a16:creationId xmlns:a16="http://schemas.microsoft.com/office/drawing/2014/main" id="{0D562D0B-1D88-4209-A8DC-C334F9399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11" y="1947909"/>
              <a:ext cx="68318" cy="25433"/>
            </a:xfrm>
            <a:custGeom>
              <a:avLst/>
              <a:gdLst>
                <a:gd name="T0" fmla="*/ 1 w 5"/>
                <a:gd name="T1" fmla="*/ 2 h 2"/>
                <a:gd name="T2" fmla="*/ 2 w 5"/>
                <a:gd name="T3" fmla="*/ 2 h 2"/>
                <a:gd name="T4" fmla="*/ 3 w 5"/>
                <a:gd name="T5" fmla="*/ 2 h 2"/>
                <a:gd name="T6" fmla="*/ 3 w 5"/>
                <a:gd name="T7" fmla="*/ 1 h 2"/>
                <a:gd name="T8" fmla="*/ 5 w 5"/>
                <a:gd name="T9" fmla="*/ 0 h 2"/>
                <a:gd name="T10" fmla="*/ 4 w 5"/>
                <a:gd name="T11" fmla="*/ 0 h 2"/>
                <a:gd name="T12" fmla="*/ 3 w 5"/>
                <a:gd name="T13" fmla="*/ 0 h 2"/>
                <a:gd name="T14" fmla="*/ 2 w 5"/>
                <a:gd name="T15" fmla="*/ 0 h 2"/>
                <a:gd name="T16" fmla="*/ 1 w 5"/>
                <a:gd name="T17" fmla="*/ 0 h 2"/>
                <a:gd name="T18" fmla="*/ 0 w 5"/>
                <a:gd name="T19" fmla="*/ 1 h 2"/>
                <a:gd name="T20" fmla="*/ 1 w 5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">
                  <a:moveTo>
                    <a:pt x="1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0" name="Freeform 229">
              <a:extLst>
                <a:ext uri="{FF2B5EF4-FFF2-40B4-BE49-F238E27FC236}">
                  <a16:creationId xmlns:a16="http://schemas.microsoft.com/office/drawing/2014/main" id="{C78CC6A9-78EA-4A6B-8CCD-BA2A68570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308" y="2053552"/>
              <a:ext cx="108506" cy="107600"/>
            </a:xfrm>
            <a:custGeom>
              <a:avLst/>
              <a:gdLst>
                <a:gd name="T0" fmla="*/ 7 w 8"/>
                <a:gd name="T1" fmla="*/ 3 h 8"/>
                <a:gd name="T2" fmla="*/ 6 w 8"/>
                <a:gd name="T3" fmla="*/ 2 h 8"/>
                <a:gd name="T4" fmla="*/ 5 w 8"/>
                <a:gd name="T5" fmla="*/ 2 h 8"/>
                <a:gd name="T6" fmla="*/ 4 w 8"/>
                <a:gd name="T7" fmla="*/ 2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1 h 8"/>
                <a:gd name="T14" fmla="*/ 1 w 8"/>
                <a:gd name="T15" fmla="*/ 2 h 8"/>
                <a:gd name="T16" fmla="*/ 1 w 8"/>
                <a:gd name="T17" fmla="*/ 3 h 8"/>
                <a:gd name="T18" fmla="*/ 2 w 8"/>
                <a:gd name="T19" fmla="*/ 3 h 8"/>
                <a:gd name="T20" fmla="*/ 2 w 8"/>
                <a:gd name="T21" fmla="*/ 4 h 8"/>
                <a:gd name="T22" fmla="*/ 4 w 8"/>
                <a:gd name="T23" fmla="*/ 5 h 8"/>
                <a:gd name="T24" fmla="*/ 4 w 8"/>
                <a:gd name="T25" fmla="*/ 6 h 8"/>
                <a:gd name="T26" fmla="*/ 4 w 8"/>
                <a:gd name="T27" fmla="*/ 7 h 8"/>
                <a:gd name="T28" fmla="*/ 6 w 8"/>
                <a:gd name="T29" fmla="*/ 7 h 8"/>
                <a:gd name="T30" fmla="*/ 6 w 8"/>
                <a:gd name="T31" fmla="*/ 7 h 8"/>
                <a:gd name="T32" fmla="*/ 7 w 8"/>
                <a:gd name="T33" fmla="*/ 8 h 8"/>
                <a:gd name="T34" fmla="*/ 8 w 8"/>
                <a:gd name="T35" fmla="*/ 7 h 8"/>
                <a:gd name="T36" fmla="*/ 8 w 8"/>
                <a:gd name="T37" fmla="*/ 7 h 8"/>
                <a:gd name="T38" fmla="*/ 8 w 8"/>
                <a:gd name="T39" fmla="*/ 6 h 8"/>
                <a:gd name="T40" fmla="*/ 7 w 8"/>
                <a:gd name="T41" fmla="*/ 5 h 8"/>
                <a:gd name="T42" fmla="*/ 7 w 8"/>
                <a:gd name="T43" fmla="*/ 4 h 8"/>
                <a:gd name="T44" fmla="*/ 7 w 8"/>
                <a:gd name="T4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7" y="3"/>
                  </a:move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6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1" name="Freeform 230">
              <a:extLst>
                <a:ext uri="{FF2B5EF4-FFF2-40B4-BE49-F238E27FC236}">
                  <a16:creationId xmlns:a16="http://schemas.microsoft.com/office/drawing/2014/main" id="{E57DC5DD-6CBC-4429-BFF0-DA48B8963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249" y="3426912"/>
              <a:ext cx="164768" cy="158465"/>
            </a:xfrm>
            <a:custGeom>
              <a:avLst/>
              <a:gdLst>
                <a:gd name="T0" fmla="*/ 11 w 12"/>
                <a:gd name="T1" fmla="*/ 0 h 12"/>
                <a:gd name="T2" fmla="*/ 10 w 12"/>
                <a:gd name="T3" fmla="*/ 1 h 12"/>
                <a:gd name="T4" fmla="*/ 9 w 12"/>
                <a:gd name="T5" fmla="*/ 1 h 12"/>
                <a:gd name="T6" fmla="*/ 9 w 12"/>
                <a:gd name="T7" fmla="*/ 1 h 12"/>
                <a:gd name="T8" fmla="*/ 8 w 12"/>
                <a:gd name="T9" fmla="*/ 2 h 12"/>
                <a:gd name="T10" fmla="*/ 7 w 12"/>
                <a:gd name="T11" fmla="*/ 2 h 12"/>
                <a:gd name="T12" fmla="*/ 7 w 12"/>
                <a:gd name="T13" fmla="*/ 1 h 12"/>
                <a:gd name="T14" fmla="*/ 6 w 12"/>
                <a:gd name="T15" fmla="*/ 2 h 12"/>
                <a:gd name="T16" fmla="*/ 5 w 12"/>
                <a:gd name="T17" fmla="*/ 3 h 12"/>
                <a:gd name="T18" fmla="*/ 5 w 12"/>
                <a:gd name="T19" fmla="*/ 4 h 12"/>
                <a:gd name="T20" fmla="*/ 3 w 12"/>
                <a:gd name="T21" fmla="*/ 3 h 12"/>
                <a:gd name="T22" fmla="*/ 3 w 12"/>
                <a:gd name="T23" fmla="*/ 4 h 12"/>
                <a:gd name="T24" fmla="*/ 2 w 12"/>
                <a:gd name="T25" fmla="*/ 4 h 12"/>
                <a:gd name="T26" fmla="*/ 2 w 12"/>
                <a:gd name="T27" fmla="*/ 5 h 12"/>
                <a:gd name="T28" fmla="*/ 1 w 12"/>
                <a:gd name="T29" fmla="*/ 6 h 12"/>
                <a:gd name="T30" fmla="*/ 0 w 12"/>
                <a:gd name="T31" fmla="*/ 6 h 12"/>
                <a:gd name="T32" fmla="*/ 0 w 12"/>
                <a:gd name="T33" fmla="*/ 6 h 12"/>
                <a:gd name="T34" fmla="*/ 0 w 12"/>
                <a:gd name="T35" fmla="*/ 7 h 12"/>
                <a:gd name="T36" fmla="*/ 1 w 12"/>
                <a:gd name="T37" fmla="*/ 7 h 12"/>
                <a:gd name="T38" fmla="*/ 1 w 12"/>
                <a:gd name="T39" fmla="*/ 8 h 12"/>
                <a:gd name="T40" fmla="*/ 2 w 12"/>
                <a:gd name="T41" fmla="*/ 9 h 12"/>
                <a:gd name="T42" fmla="*/ 3 w 12"/>
                <a:gd name="T43" fmla="*/ 10 h 12"/>
                <a:gd name="T44" fmla="*/ 4 w 12"/>
                <a:gd name="T45" fmla="*/ 11 h 12"/>
                <a:gd name="T46" fmla="*/ 4 w 12"/>
                <a:gd name="T47" fmla="*/ 11 h 12"/>
                <a:gd name="T48" fmla="*/ 5 w 12"/>
                <a:gd name="T49" fmla="*/ 11 h 12"/>
                <a:gd name="T50" fmla="*/ 6 w 12"/>
                <a:gd name="T51" fmla="*/ 12 h 12"/>
                <a:gd name="T52" fmla="*/ 6 w 12"/>
                <a:gd name="T53" fmla="*/ 12 h 12"/>
                <a:gd name="T54" fmla="*/ 7 w 12"/>
                <a:gd name="T55" fmla="*/ 12 h 12"/>
                <a:gd name="T56" fmla="*/ 8 w 12"/>
                <a:gd name="T57" fmla="*/ 12 h 12"/>
                <a:gd name="T58" fmla="*/ 9 w 12"/>
                <a:gd name="T59" fmla="*/ 12 h 12"/>
                <a:gd name="T60" fmla="*/ 9 w 12"/>
                <a:gd name="T61" fmla="*/ 12 h 12"/>
                <a:gd name="T62" fmla="*/ 10 w 12"/>
                <a:gd name="T63" fmla="*/ 12 h 12"/>
                <a:gd name="T64" fmla="*/ 10 w 12"/>
                <a:gd name="T65" fmla="*/ 10 h 12"/>
                <a:gd name="T66" fmla="*/ 10 w 12"/>
                <a:gd name="T67" fmla="*/ 9 h 12"/>
                <a:gd name="T68" fmla="*/ 10 w 12"/>
                <a:gd name="T69" fmla="*/ 8 h 12"/>
                <a:gd name="T70" fmla="*/ 11 w 12"/>
                <a:gd name="T71" fmla="*/ 7 h 12"/>
                <a:gd name="T72" fmla="*/ 10 w 12"/>
                <a:gd name="T73" fmla="*/ 5 h 12"/>
                <a:gd name="T74" fmla="*/ 11 w 12"/>
                <a:gd name="T75" fmla="*/ 4 h 12"/>
                <a:gd name="T76" fmla="*/ 11 w 12"/>
                <a:gd name="T77" fmla="*/ 3 h 12"/>
                <a:gd name="T78" fmla="*/ 12 w 12"/>
                <a:gd name="T79" fmla="*/ 2 h 12"/>
                <a:gd name="T80" fmla="*/ 12 w 12"/>
                <a:gd name="T81" fmla="*/ 0 h 12"/>
                <a:gd name="T82" fmla="*/ 11 w 12"/>
                <a:gd name="T8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1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1"/>
                    <a:pt x="10" y="10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1" y="5"/>
                    <a:pt x="10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2" name="Freeform 231">
              <a:extLst>
                <a:ext uri="{FF2B5EF4-FFF2-40B4-BE49-F238E27FC236}">
                  <a16:creationId xmlns:a16="http://schemas.microsoft.com/office/drawing/2014/main" id="{839B952E-2A65-48CB-8D1E-4BD0F44E1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862" y="3239102"/>
              <a:ext cx="122572" cy="93905"/>
            </a:xfrm>
            <a:custGeom>
              <a:avLst/>
              <a:gdLst>
                <a:gd name="T0" fmla="*/ 9 w 9"/>
                <a:gd name="T1" fmla="*/ 4 h 7"/>
                <a:gd name="T2" fmla="*/ 9 w 9"/>
                <a:gd name="T3" fmla="*/ 3 h 7"/>
                <a:gd name="T4" fmla="*/ 8 w 9"/>
                <a:gd name="T5" fmla="*/ 3 h 7"/>
                <a:gd name="T6" fmla="*/ 7 w 9"/>
                <a:gd name="T7" fmla="*/ 3 h 7"/>
                <a:gd name="T8" fmla="*/ 6 w 9"/>
                <a:gd name="T9" fmla="*/ 2 h 7"/>
                <a:gd name="T10" fmla="*/ 5 w 9"/>
                <a:gd name="T11" fmla="*/ 1 h 7"/>
                <a:gd name="T12" fmla="*/ 4 w 9"/>
                <a:gd name="T13" fmla="*/ 1 h 7"/>
                <a:gd name="T14" fmla="*/ 3 w 9"/>
                <a:gd name="T15" fmla="*/ 0 h 7"/>
                <a:gd name="T16" fmla="*/ 2 w 9"/>
                <a:gd name="T17" fmla="*/ 0 h 7"/>
                <a:gd name="T18" fmla="*/ 1 w 9"/>
                <a:gd name="T19" fmla="*/ 0 h 7"/>
                <a:gd name="T20" fmla="*/ 1 w 9"/>
                <a:gd name="T21" fmla="*/ 1 h 7"/>
                <a:gd name="T22" fmla="*/ 1 w 9"/>
                <a:gd name="T23" fmla="*/ 2 h 7"/>
                <a:gd name="T24" fmla="*/ 0 w 9"/>
                <a:gd name="T25" fmla="*/ 3 h 7"/>
                <a:gd name="T26" fmla="*/ 0 w 9"/>
                <a:gd name="T27" fmla="*/ 4 h 7"/>
                <a:gd name="T28" fmla="*/ 0 w 9"/>
                <a:gd name="T29" fmla="*/ 5 h 7"/>
                <a:gd name="T30" fmla="*/ 0 w 9"/>
                <a:gd name="T31" fmla="*/ 6 h 7"/>
                <a:gd name="T32" fmla="*/ 0 w 9"/>
                <a:gd name="T33" fmla="*/ 7 h 7"/>
                <a:gd name="T34" fmla="*/ 1 w 9"/>
                <a:gd name="T35" fmla="*/ 7 h 7"/>
                <a:gd name="T36" fmla="*/ 2 w 9"/>
                <a:gd name="T37" fmla="*/ 7 h 7"/>
                <a:gd name="T38" fmla="*/ 2 w 9"/>
                <a:gd name="T39" fmla="*/ 6 h 7"/>
                <a:gd name="T40" fmla="*/ 3 w 9"/>
                <a:gd name="T41" fmla="*/ 5 h 7"/>
                <a:gd name="T42" fmla="*/ 3 w 9"/>
                <a:gd name="T43" fmla="*/ 5 h 7"/>
                <a:gd name="T44" fmla="*/ 4 w 9"/>
                <a:gd name="T45" fmla="*/ 5 h 7"/>
                <a:gd name="T46" fmla="*/ 5 w 9"/>
                <a:gd name="T47" fmla="*/ 5 h 7"/>
                <a:gd name="T48" fmla="*/ 5 w 9"/>
                <a:gd name="T49" fmla="*/ 5 h 7"/>
                <a:gd name="T50" fmla="*/ 6 w 9"/>
                <a:gd name="T51" fmla="*/ 5 h 7"/>
                <a:gd name="T52" fmla="*/ 7 w 9"/>
                <a:gd name="T53" fmla="*/ 5 h 7"/>
                <a:gd name="T54" fmla="*/ 8 w 9"/>
                <a:gd name="T55" fmla="*/ 5 h 7"/>
                <a:gd name="T56" fmla="*/ 8 w 9"/>
                <a:gd name="T57" fmla="*/ 5 h 7"/>
                <a:gd name="T58" fmla="*/ 8 w 9"/>
                <a:gd name="T59" fmla="*/ 5 h 7"/>
                <a:gd name="T60" fmla="*/ 9 w 9"/>
                <a:gd name="T6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3" name="Freeform 232">
              <a:extLst>
                <a:ext uri="{FF2B5EF4-FFF2-40B4-BE49-F238E27FC236}">
                  <a16:creationId xmlns:a16="http://schemas.microsoft.com/office/drawing/2014/main" id="{E5034EB6-844A-409B-BC57-0B09802AF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89" y="3532555"/>
              <a:ext cx="423976" cy="639728"/>
            </a:xfrm>
            <a:custGeom>
              <a:avLst/>
              <a:gdLst>
                <a:gd name="T0" fmla="*/ 31 w 31"/>
                <a:gd name="T1" fmla="*/ 33 h 48"/>
                <a:gd name="T2" fmla="*/ 30 w 31"/>
                <a:gd name="T3" fmla="*/ 30 h 48"/>
                <a:gd name="T4" fmla="*/ 28 w 31"/>
                <a:gd name="T5" fmla="*/ 27 h 48"/>
                <a:gd name="T6" fmla="*/ 28 w 31"/>
                <a:gd name="T7" fmla="*/ 24 h 48"/>
                <a:gd name="T8" fmla="*/ 28 w 31"/>
                <a:gd name="T9" fmla="*/ 20 h 48"/>
                <a:gd name="T10" fmla="*/ 27 w 31"/>
                <a:gd name="T11" fmla="*/ 18 h 48"/>
                <a:gd name="T12" fmla="*/ 23 w 31"/>
                <a:gd name="T13" fmla="*/ 17 h 48"/>
                <a:gd name="T14" fmla="*/ 19 w 31"/>
                <a:gd name="T15" fmla="*/ 16 h 48"/>
                <a:gd name="T16" fmla="*/ 17 w 31"/>
                <a:gd name="T17" fmla="*/ 12 h 48"/>
                <a:gd name="T18" fmla="*/ 15 w 31"/>
                <a:gd name="T19" fmla="*/ 9 h 48"/>
                <a:gd name="T20" fmla="*/ 16 w 31"/>
                <a:gd name="T21" fmla="*/ 5 h 48"/>
                <a:gd name="T22" fmla="*/ 19 w 31"/>
                <a:gd name="T23" fmla="*/ 3 h 48"/>
                <a:gd name="T24" fmla="*/ 20 w 31"/>
                <a:gd name="T25" fmla="*/ 2 h 48"/>
                <a:gd name="T26" fmla="*/ 20 w 31"/>
                <a:gd name="T27" fmla="*/ 0 h 48"/>
                <a:gd name="T28" fmla="*/ 17 w 31"/>
                <a:gd name="T29" fmla="*/ 2 h 48"/>
                <a:gd name="T30" fmla="*/ 13 w 31"/>
                <a:gd name="T31" fmla="*/ 3 h 48"/>
                <a:gd name="T32" fmla="*/ 10 w 31"/>
                <a:gd name="T33" fmla="*/ 4 h 48"/>
                <a:gd name="T34" fmla="*/ 9 w 31"/>
                <a:gd name="T35" fmla="*/ 9 h 48"/>
                <a:gd name="T36" fmla="*/ 7 w 31"/>
                <a:gd name="T37" fmla="*/ 10 h 48"/>
                <a:gd name="T38" fmla="*/ 4 w 31"/>
                <a:gd name="T39" fmla="*/ 12 h 48"/>
                <a:gd name="T40" fmla="*/ 4 w 31"/>
                <a:gd name="T41" fmla="*/ 14 h 48"/>
                <a:gd name="T42" fmla="*/ 3 w 31"/>
                <a:gd name="T43" fmla="*/ 15 h 48"/>
                <a:gd name="T44" fmla="*/ 4 w 31"/>
                <a:gd name="T45" fmla="*/ 18 h 48"/>
                <a:gd name="T46" fmla="*/ 3 w 31"/>
                <a:gd name="T47" fmla="*/ 22 h 48"/>
                <a:gd name="T48" fmla="*/ 2 w 31"/>
                <a:gd name="T49" fmla="*/ 27 h 48"/>
                <a:gd name="T50" fmla="*/ 0 w 31"/>
                <a:gd name="T51" fmla="*/ 30 h 48"/>
                <a:gd name="T52" fmla="*/ 1 w 31"/>
                <a:gd name="T53" fmla="*/ 32 h 48"/>
                <a:gd name="T54" fmla="*/ 4 w 31"/>
                <a:gd name="T55" fmla="*/ 34 h 48"/>
                <a:gd name="T56" fmla="*/ 6 w 31"/>
                <a:gd name="T57" fmla="*/ 34 h 48"/>
                <a:gd name="T58" fmla="*/ 8 w 31"/>
                <a:gd name="T59" fmla="*/ 36 h 48"/>
                <a:gd name="T60" fmla="*/ 11 w 31"/>
                <a:gd name="T61" fmla="*/ 37 h 48"/>
                <a:gd name="T62" fmla="*/ 13 w 31"/>
                <a:gd name="T63" fmla="*/ 40 h 48"/>
                <a:gd name="T64" fmla="*/ 15 w 31"/>
                <a:gd name="T65" fmla="*/ 43 h 48"/>
                <a:gd name="T66" fmla="*/ 18 w 31"/>
                <a:gd name="T67" fmla="*/ 42 h 48"/>
                <a:gd name="T68" fmla="*/ 20 w 31"/>
                <a:gd name="T69" fmla="*/ 43 h 48"/>
                <a:gd name="T70" fmla="*/ 22 w 31"/>
                <a:gd name="T71" fmla="*/ 44 h 48"/>
                <a:gd name="T72" fmla="*/ 20 w 31"/>
                <a:gd name="T73" fmla="*/ 46 h 48"/>
                <a:gd name="T74" fmla="*/ 21 w 31"/>
                <a:gd name="T75" fmla="*/ 48 h 48"/>
                <a:gd name="T76" fmla="*/ 23 w 31"/>
                <a:gd name="T77" fmla="*/ 46 h 48"/>
                <a:gd name="T78" fmla="*/ 23 w 31"/>
                <a:gd name="T79" fmla="*/ 41 h 48"/>
                <a:gd name="T80" fmla="*/ 22 w 31"/>
                <a:gd name="T81" fmla="*/ 36 h 48"/>
                <a:gd name="T82" fmla="*/ 24 w 31"/>
                <a:gd name="T83" fmla="*/ 34 h 48"/>
                <a:gd name="T84" fmla="*/ 23 w 31"/>
                <a:gd name="T85" fmla="*/ 31 h 48"/>
                <a:gd name="T86" fmla="*/ 28 w 31"/>
                <a:gd name="T87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" h="48">
                  <a:moveTo>
                    <a:pt x="29" y="32"/>
                  </a:moveTo>
                  <a:cubicBezTo>
                    <a:pt x="30" y="32"/>
                    <a:pt x="29" y="32"/>
                    <a:pt x="30" y="33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0"/>
                  </a:cubicBezTo>
                  <a:cubicBezTo>
                    <a:pt x="30" y="30"/>
                    <a:pt x="30" y="29"/>
                    <a:pt x="30" y="29"/>
                  </a:cubicBezTo>
                  <a:cubicBezTo>
                    <a:pt x="29" y="28"/>
                    <a:pt x="29" y="29"/>
                    <a:pt x="28" y="28"/>
                  </a:cubicBezTo>
                  <a:cubicBezTo>
                    <a:pt x="28" y="28"/>
                    <a:pt x="28" y="27"/>
                    <a:pt x="28" y="27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5"/>
                    <a:pt x="28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3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7" y="18"/>
                  </a:cubicBezTo>
                  <a:cubicBezTo>
                    <a:pt x="27" y="18"/>
                    <a:pt x="26" y="18"/>
                    <a:pt x="25" y="18"/>
                  </a:cubicBezTo>
                  <a:cubicBezTo>
                    <a:pt x="25" y="18"/>
                    <a:pt x="24" y="18"/>
                    <a:pt x="24" y="18"/>
                  </a:cubicBezTo>
                  <a:cubicBezTo>
                    <a:pt x="24" y="18"/>
                    <a:pt x="23" y="18"/>
                    <a:pt x="23" y="17"/>
                  </a:cubicBezTo>
                  <a:cubicBezTo>
                    <a:pt x="23" y="17"/>
                    <a:pt x="23" y="16"/>
                    <a:pt x="23" y="16"/>
                  </a:cubicBezTo>
                  <a:cubicBezTo>
                    <a:pt x="22" y="16"/>
                    <a:pt x="22" y="16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8" y="16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ubicBezTo>
                    <a:pt x="17" y="13"/>
                    <a:pt x="17" y="13"/>
                    <a:pt x="17" y="12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5" y="9"/>
                    <a:pt x="15" y="9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6" y="4"/>
                    <a:pt x="17" y="4"/>
                  </a:cubicBezTo>
                  <a:cubicBezTo>
                    <a:pt x="17" y="3"/>
                    <a:pt x="18" y="4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3"/>
                    <a:pt x="19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20" y="2"/>
                    <a:pt x="21" y="2"/>
                    <a:pt x="21" y="1"/>
                  </a:cubicBezTo>
                  <a:cubicBezTo>
                    <a:pt x="21" y="1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7" y="1"/>
                    <a:pt x="17" y="2"/>
                  </a:cubicBezTo>
                  <a:cubicBezTo>
                    <a:pt x="16" y="2"/>
                    <a:pt x="16" y="2"/>
                    <a:pt x="16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8"/>
                    <a:pt x="9" y="8"/>
                    <a:pt x="9" y="9"/>
                  </a:cubicBezTo>
                  <a:cubicBezTo>
                    <a:pt x="8" y="9"/>
                    <a:pt x="8" y="8"/>
                    <a:pt x="7" y="9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6" y="10"/>
                    <a:pt x="5" y="11"/>
                  </a:cubicBezTo>
                  <a:cubicBezTo>
                    <a:pt x="5" y="11"/>
                    <a:pt x="6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4" y="22"/>
                    <a:pt x="3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6"/>
                    <a:pt x="2" y="27"/>
                  </a:cubicBezTo>
                  <a:cubicBezTo>
                    <a:pt x="2" y="27"/>
                    <a:pt x="3" y="28"/>
                    <a:pt x="2" y="28"/>
                  </a:cubicBezTo>
                  <a:cubicBezTo>
                    <a:pt x="2" y="29"/>
                    <a:pt x="1" y="28"/>
                    <a:pt x="1" y="29"/>
                  </a:cubicBezTo>
                  <a:cubicBezTo>
                    <a:pt x="0" y="29"/>
                    <a:pt x="0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4"/>
                    <a:pt x="4" y="34"/>
                  </a:cubicBezTo>
                  <a:cubicBezTo>
                    <a:pt x="4" y="34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35"/>
                    <a:pt x="6" y="34"/>
                    <a:pt x="6" y="34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7"/>
                    <a:pt x="10" y="37"/>
                  </a:cubicBezTo>
                  <a:cubicBezTo>
                    <a:pt x="10" y="37"/>
                    <a:pt x="10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9"/>
                    <a:pt x="13" y="39"/>
                    <a:pt x="13" y="39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4" y="41"/>
                    <a:pt x="14" y="41"/>
                  </a:cubicBezTo>
                  <a:cubicBezTo>
                    <a:pt x="14" y="41"/>
                    <a:pt x="14" y="42"/>
                    <a:pt x="14" y="42"/>
                  </a:cubicBezTo>
                  <a:cubicBezTo>
                    <a:pt x="15" y="42"/>
                    <a:pt x="15" y="43"/>
                    <a:pt x="15" y="43"/>
                  </a:cubicBezTo>
                  <a:cubicBezTo>
                    <a:pt x="15" y="43"/>
                    <a:pt x="16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7" y="43"/>
                    <a:pt x="17" y="42"/>
                    <a:pt x="18" y="42"/>
                  </a:cubicBezTo>
                  <a:cubicBezTo>
                    <a:pt x="18" y="42"/>
                    <a:pt x="18" y="42"/>
                    <a:pt x="19" y="42"/>
                  </a:cubicBezTo>
                  <a:cubicBezTo>
                    <a:pt x="19" y="43"/>
                    <a:pt x="20" y="42"/>
                    <a:pt x="20" y="42"/>
                  </a:cubicBezTo>
                  <a:cubicBezTo>
                    <a:pt x="20" y="42"/>
                    <a:pt x="20" y="43"/>
                    <a:pt x="20" y="43"/>
                  </a:cubicBezTo>
                  <a:cubicBezTo>
                    <a:pt x="20" y="43"/>
                    <a:pt x="21" y="43"/>
                    <a:pt x="21" y="43"/>
                  </a:cubicBezTo>
                  <a:cubicBezTo>
                    <a:pt x="22" y="43"/>
                    <a:pt x="22" y="42"/>
                    <a:pt x="22" y="43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6"/>
                    <a:pt x="20" y="46"/>
                    <a:pt x="20" y="46"/>
                  </a:cubicBezTo>
                  <a:cubicBezTo>
                    <a:pt x="20" y="47"/>
                    <a:pt x="21" y="47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2" y="48"/>
                    <a:pt x="22" y="48"/>
                    <a:pt x="23" y="48"/>
                  </a:cubicBezTo>
                  <a:cubicBezTo>
                    <a:pt x="23" y="47"/>
                    <a:pt x="22" y="47"/>
                    <a:pt x="22" y="47"/>
                  </a:cubicBezTo>
                  <a:cubicBezTo>
                    <a:pt x="22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40"/>
                    <a:pt x="23" y="40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2" y="37"/>
                    <a:pt x="22" y="37"/>
                    <a:pt x="22" y="36"/>
                  </a:cubicBezTo>
                  <a:cubicBezTo>
                    <a:pt x="22" y="36"/>
                    <a:pt x="22" y="35"/>
                    <a:pt x="22" y="35"/>
                  </a:cubicBezTo>
                  <a:cubicBezTo>
                    <a:pt x="22" y="35"/>
                    <a:pt x="22" y="34"/>
                    <a:pt x="23" y="34"/>
                  </a:cubicBezTo>
                  <a:cubicBezTo>
                    <a:pt x="23" y="34"/>
                    <a:pt x="24" y="34"/>
                    <a:pt x="24" y="34"/>
                  </a:cubicBezTo>
                  <a:cubicBezTo>
                    <a:pt x="24" y="34"/>
                    <a:pt x="24" y="33"/>
                    <a:pt x="24" y="33"/>
                  </a:cubicBezTo>
                  <a:cubicBezTo>
                    <a:pt x="24" y="33"/>
                    <a:pt x="23" y="33"/>
                    <a:pt x="23" y="33"/>
                  </a:cubicBezTo>
                  <a:cubicBezTo>
                    <a:pt x="22" y="32"/>
                    <a:pt x="23" y="32"/>
                    <a:pt x="23" y="31"/>
                  </a:cubicBezTo>
                  <a:cubicBezTo>
                    <a:pt x="23" y="31"/>
                    <a:pt x="23" y="31"/>
                    <a:pt x="24" y="31"/>
                  </a:cubicBezTo>
                  <a:cubicBezTo>
                    <a:pt x="24" y="30"/>
                    <a:pt x="25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29" y="31"/>
                    <a:pt x="29" y="32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4" name="Freeform 233">
              <a:extLst>
                <a:ext uri="{FF2B5EF4-FFF2-40B4-BE49-F238E27FC236}">
                  <a16:creationId xmlns:a16="http://schemas.microsoft.com/office/drawing/2014/main" id="{62964A7D-6276-42E6-8E33-F61294AE2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377" y="4851137"/>
              <a:ext cx="532482" cy="1160118"/>
            </a:xfrm>
            <a:custGeom>
              <a:avLst/>
              <a:gdLst>
                <a:gd name="T0" fmla="*/ 37 w 39"/>
                <a:gd name="T1" fmla="*/ 10 h 87"/>
                <a:gd name="T2" fmla="*/ 37 w 39"/>
                <a:gd name="T3" fmla="*/ 14 h 87"/>
                <a:gd name="T4" fmla="*/ 32 w 39"/>
                <a:gd name="T5" fmla="*/ 16 h 87"/>
                <a:gd name="T6" fmla="*/ 28 w 39"/>
                <a:gd name="T7" fmla="*/ 16 h 87"/>
                <a:gd name="T8" fmla="*/ 29 w 39"/>
                <a:gd name="T9" fmla="*/ 14 h 87"/>
                <a:gd name="T10" fmla="*/ 29 w 39"/>
                <a:gd name="T11" fmla="*/ 9 h 87"/>
                <a:gd name="T12" fmla="*/ 24 w 39"/>
                <a:gd name="T13" fmla="*/ 7 h 87"/>
                <a:gd name="T14" fmla="*/ 17 w 39"/>
                <a:gd name="T15" fmla="*/ 3 h 87"/>
                <a:gd name="T16" fmla="*/ 16 w 39"/>
                <a:gd name="T17" fmla="*/ 1 h 87"/>
                <a:gd name="T18" fmla="*/ 12 w 39"/>
                <a:gd name="T19" fmla="*/ 1 h 87"/>
                <a:gd name="T20" fmla="*/ 8 w 39"/>
                <a:gd name="T21" fmla="*/ 0 h 87"/>
                <a:gd name="T22" fmla="*/ 7 w 39"/>
                <a:gd name="T23" fmla="*/ 1 h 87"/>
                <a:gd name="T24" fmla="*/ 6 w 39"/>
                <a:gd name="T25" fmla="*/ 8 h 87"/>
                <a:gd name="T26" fmla="*/ 4 w 39"/>
                <a:gd name="T27" fmla="*/ 14 h 87"/>
                <a:gd name="T28" fmla="*/ 0 w 39"/>
                <a:gd name="T29" fmla="*/ 22 h 87"/>
                <a:gd name="T30" fmla="*/ 2 w 39"/>
                <a:gd name="T31" fmla="*/ 34 h 87"/>
                <a:gd name="T32" fmla="*/ 3 w 39"/>
                <a:gd name="T33" fmla="*/ 41 h 87"/>
                <a:gd name="T34" fmla="*/ 3 w 39"/>
                <a:gd name="T35" fmla="*/ 45 h 87"/>
                <a:gd name="T36" fmla="*/ 3 w 39"/>
                <a:gd name="T37" fmla="*/ 53 h 87"/>
                <a:gd name="T38" fmla="*/ 5 w 39"/>
                <a:gd name="T39" fmla="*/ 58 h 87"/>
                <a:gd name="T40" fmla="*/ 7 w 39"/>
                <a:gd name="T41" fmla="*/ 63 h 87"/>
                <a:gd name="T42" fmla="*/ 8 w 39"/>
                <a:gd name="T43" fmla="*/ 65 h 87"/>
                <a:gd name="T44" fmla="*/ 10 w 39"/>
                <a:gd name="T45" fmla="*/ 70 h 87"/>
                <a:gd name="T46" fmla="*/ 10 w 39"/>
                <a:gd name="T47" fmla="*/ 73 h 87"/>
                <a:gd name="T48" fmla="*/ 9 w 39"/>
                <a:gd name="T49" fmla="*/ 78 h 87"/>
                <a:gd name="T50" fmla="*/ 11 w 39"/>
                <a:gd name="T51" fmla="*/ 82 h 87"/>
                <a:gd name="T52" fmla="*/ 13 w 39"/>
                <a:gd name="T53" fmla="*/ 84 h 87"/>
                <a:gd name="T54" fmla="*/ 18 w 39"/>
                <a:gd name="T55" fmla="*/ 86 h 87"/>
                <a:gd name="T56" fmla="*/ 23 w 39"/>
                <a:gd name="T57" fmla="*/ 87 h 87"/>
                <a:gd name="T58" fmla="*/ 21 w 39"/>
                <a:gd name="T59" fmla="*/ 84 h 87"/>
                <a:gd name="T60" fmla="*/ 22 w 39"/>
                <a:gd name="T61" fmla="*/ 80 h 87"/>
                <a:gd name="T62" fmla="*/ 23 w 39"/>
                <a:gd name="T63" fmla="*/ 76 h 87"/>
                <a:gd name="T64" fmla="*/ 24 w 39"/>
                <a:gd name="T65" fmla="*/ 73 h 87"/>
                <a:gd name="T66" fmla="*/ 21 w 39"/>
                <a:gd name="T67" fmla="*/ 71 h 87"/>
                <a:gd name="T68" fmla="*/ 19 w 39"/>
                <a:gd name="T69" fmla="*/ 68 h 87"/>
                <a:gd name="T70" fmla="*/ 22 w 39"/>
                <a:gd name="T71" fmla="*/ 65 h 87"/>
                <a:gd name="T72" fmla="*/ 22 w 39"/>
                <a:gd name="T73" fmla="*/ 61 h 87"/>
                <a:gd name="T74" fmla="*/ 23 w 39"/>
                <a:gd name="T75" fmla="*/ 59 h 87"/>
                <a:gd name="T76" fmla="*/ 21 w 39"/>
                <a:gd name="T77" fmla="*/ 58 h 87"/>
                <a:gd name="T78" fmla="*/ 20 w 39"/>
                <a:gd name="T79" fmla="*/ 54 h 87"/>
                <a:gd name="T80" fmla="*/ 25 w 39"/>
                <a:gd name="T81" fmla="*/ 55 h 87"/>
                <a:gd name="T82" fmla="*/ 26 w 39"/>
                <a:gd name="T83" fmla="*/ 54 h 87"/>
                <a:gd name="T84" fmla="*/ 28 w 39"/>
                <a:gd name="T85" fmla="*/ 49 h 87"/>
                <a:gd name="T86" fmla="*/ 33 w 39"/>
                <a:gd name="T87" fmla="*/ 48 h 87"/>
                <a:gd name="T88" fmla="*/ 37 w 39"/>
                <a:gd name="T89" fmla="*/ 43 h 87"/>
                <a:gd name="T90" fmla="*/ 35 w 39"/>
                <a:gd name="T91" fmla="*/ 40 h 87"/>
                <a:gd name="T92" fmla="*/ 33 w 39"/>
                <a:gd name="T93" fmla="*/ 38 h 87"/>
                <a:gd name="T94" fmla="*/ 31 w 39"/>
                <a:gd name="T95" fmla="*/ 35 h 87"/>
                <a:gd name="T96" fmla="*/ 31 w 39"/>
                <a:gd name="T97" fmla="*/ 31 h 87"/>
                <a:gd name="T98" fmla="*/ 31 w 39"/>
                <a:gd name="T99" fmla="*/ 25 h 87"/>
                <a:gd name="T100" fmla="*/ 32 w 39"/>
                <a:gd name="T101" fmla="*/ 23 h 87"/>
                <a:gd name="T102" fmla="*/ 34 w 39"/>
                <a:gd name="T103" fmla="*/ 20 h 87"/>
                <a:gd name="T104" fmla="*/ 37 w 39"/>
                <a:gd name="T105" fmla="*/ 16 h 87"/>
                <a:gd name="T106" fmla="*/ 39 w 39"/>
                <a:gd name="T107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87">
                  <a:moveTo>
                    <a:pt x="39" y="12"/>
                  </a:moveTo>
                  <a:cubicBezTo>
                    <a:pt x="39" y="12"/>
                    <a:pt x="39" y="11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0"/>
                    <a:pt x="38" y="11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7" y="14"/>
                  </a:cubicBezTo>
                  <a:cubicBezTo>
                    <a:pt x="37" y="14"/>
                    <a:pt x="36" y="14"/>
                    <a:pt x="36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3" y="16"/>
                    <a:pt x="32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5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8" y="14"/>
                    <a:pt x="28" y="14"/>
                    <a:pt x="29" y="14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0"/>
                    <a:pt x="29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7" y="8"/>
                    <a:pt x="27" y="8"/>
                  </a:cubicBezTo>
                  <a:cubicBezTo>
                    <a:pt x="26" y="8"/>
                    <a:pt x="26" y="8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4" y="7"/>
                    <a:pt x="24" y="7"/>
                    <a:pt x="23" y="6"/>
                  </a:cubicBezTo>
                  <a:cubicBezTo>
                    <a:pt x="23" y="6"/>
                    <a:pt x="22" y="6"/>
                    <a:pt x="22" y="5"/>
                  </a:cubicBezTo>
                  <a:cubicBezTo>
                    <a:pt x="21" y="5"/>
                    <a:pt x="21" y="5"/>
                    <a:pt x="21" y="4"/>
                  </a:cubicBezTo>
                  <a:cubicBezTo>
                    <a:pt x="19" y="3"/>
                    <a:pt x="18" y="4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5" y="11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5"/>
                    <a:pt x="3" y="16"/>
                    <a:pt x="2" y="17"/>
                  </a:cubicBezTo>
                  <a:cubicBezTo>
                    <a:pt x="2" y="18"/>
                    <a:pt x="1" y="18"/>
                    <a:pt x="1" y="19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1" y="26"/>
                    <a:pt x="1" y="27"/>
                    <a:pt x="1" y="28"/>
                  </a:cubicBezTo>
                  <a:cubicBezTo>
                    <a:pt x="2" y="29"/>
                    <a:pt x="2" y="30"/>
                    <a:pt x="2" y="31"/>
                  </a:cubicBezTo>
                  <a:cubicBezTo>
                    <a:pt x="2" y="32"/>
                    <a:pt x="2" y="33"/>
                    <a:pt x="2" y="34"/>
                  </a:cubicBezTo>
                  <a:cubicBezTo>
                    <a:pt x="2" y="35"/>
                    <a:pt x="3" y="35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3" y="39"/>
                    <a:pt x="4" y="40"/>
                    <a:pt x="3" y="40"/>
                  </a:cubicBezTo>
                  <a:cubicBezTo>
                    <a:pt x="3" y="41"/>
                    <a:pt x="3" y="40"/>
                    <a:pt x="3" y="41"/>
                  </a:cubicBezTo>
                  <a:cubicBezTo>
                    <a:pt x="2" y="41"/>
                    <a:pt x="2" y="42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4"/>
                    <a:pt x="2" y="44"/>
                    <a:pt x="2" y="45"/>
                  </a:cubicBezTo>
                  <a:cubicBezTo>
                    <a:pt x="2" y="45"/>
                    <a:pt x="3" y="45"/>
                    <a:pt x="3" y="45"/>
                  </a:cubicBezTo>
                  <a:cubicBezTo>
                    <a:pt x="4" y="46"/>
                    <a:pt x="5" y="47"/>
                    <a:pt x="4" y="47"/>
                  </a:cubicBezTo>
                  <a:cubicBezTo>
                    <a:pt x="4" y="48"/>
                    <a:pt x="4" y="48"/>
                    <a:pt x="3" y="49"/>
                  </a:cubicBezTo>
                  <a:cubicBezTo>
                    <a:pt x="3" y="50"/>
                    <a:pt x="3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4"/>
                    <a:pt x="4" y="55"/>
                    <a:pt x="4" y="5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9"/>
                    <a:pt x="5" y="60"/>
                    <a:pt x="5" y="60"/>
                  </a:cubicBezTo>
                  <a:cubicBezTo>
                    <a:pt x="5" y="61"/>
                    <a:pt x="6" y="61"/>
                    <a:pt x="6" y="61"/>
                  </a:cubicBezTo>
                  <a:cubicBezTo>
                    <a:pt x="6" y="61"/>
                    <a:pt x="6" y="62"/>
                    <a:pt x="6" y="62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4"/>
                    <a:pt x="7" y="64"/>
                    <a:pt x="8" y="64"/>
                  </a:cubicBezTo>
                  <a:cubicBezTo>
                    <a:pt x="8" y="65"/>
                    <a:pt x="8" y="64"/>
                    <a:pt x="9" y="65"/>
                  </a:cubicBezTo>
                  <a:cubicBezTo>
                    <a:pt x="9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6"/>
                    <a:pt x="9" y="66"/>
                    <a:pt x="9" y="66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8"/>
                    <a:pt x="9" y="68"/>
                    <a:pt x="9" y="69"/>
                  </a:cubicBezTo>
                  <a:cubicBezTo>
                    <a:pt x="9" y="69"/>
                    <a:pt x="9" y="69"/>
                    <a:pt x="10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0" y="71"/>
                    <a:pt x="9" y="71"/>
                    <a:pt x="9" y="71"/>
                  </a:cubicBezTo>
                  <a:cubicBezTo>
                    <a:pt x="9" y="71"/>
                    <a:pt x="9" y="71"/>
                    <a:pt x="10" y="72"/>
                  </a:cubicBezTo>
                  <a:cubicBezTo>
                    <a:pt x="10" y="72"/>
                    <a:pt x="10" y="72"/>
                    <a:pt x="10" y="73"/>
                  </a:cubicBezTo>
                  <a:cubicBezTo>
                    <a:pt x="10" y="73"/>
                    <a:pt x="9" y="73"/>
                    <a:pt x="9" y="74"/>
                  </a:cubicBezTo>
                  <a:cubicBezTo>
                    <a:pt x="9" y="74"/>
                    <a:pt x="10" y="74"/>
                    <a:pt x="10" y="75"/>
                  </a:cubicBezTo>
                  <a:cubicBezTo>
                    <a:pt x="10" y="76"/>
                    <a:pt x="10" y="76"/>
                    <a:pt x="10" y="77"/>
                  </a:cubicBezTo>
                  <a:cubicBezTo>
                    <a:pt x="9" y="78"/>
                    <a:pt x="9" y="77"/>
                    <a:pt x="9" y="78"/>
                  </a:cubicBezTo>
                  <a:cubicBezTo>
                    <a:pt x="8" y="78"/>
                    <a:pt x="9" y="79"/>
                    <a:pt x="9" y="79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0" y="81"/>
                    <a:pt x="10" y="80"/>
                    <a:pt x="11" y="80"/>
                  </a:cubicBezTo>
                  <a:cubicBezTo>
                    <a:pt x="11" y="81"/>
                    <a:pt x="10" y="81"/>
                    <a:pt x="11" y="82"/>
                  </a:cubicBezTo>
                  <a:cubicBezTo>
                    <a:pt x="11" y="82"/>
                    <a:pt x="11" y="82"/>
                    <a:pt x="12" y="82"/>
                  </a:cubicBezTo>
                  <a:cubicBezTo>
                    <a:pt x="12" y="82"/>
                    <a:pt x="12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4" y="83"/>
                    <a:pt x="13" y="83"/>
                    <a:pt x="13" y="84"/>
                  </a:cubicBezTo>
                  <a:cubicBezTo>
                    <a:pt x="13" y="84"/>
                    <a:pt x="13" y="84"/>
                    <a:pt x="14" y="84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5" y="85"/>
                    <a:pt x="15" y="85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19" y="86"/>
                    <a:pt x="19" y="85"/>
                    <a:pt x="19" y="85"/>
                  </a:cubicBezTo>
                  <a:cubicBezTo>
                    <a:pt x="20" y="85"/>
                    <a:pt x="20" y="86"/>
                    <a:pt x="21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4" y="86"/>
                    <a:pt x="23" y="86"/>
                    <a:pt x="23" y="86"/>
                  </a:cubicBezTo>
                  <a:cubicBezTo>
                    <a:pt x="23" y="85"/>
                    <a:pt x="22" y="86"/>
                    <a:pt x="22" y="86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5"/>
                    <a:pt x="21" y="85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0" y="83"/>
                    <a:pt x="20" y="82"/>
                    <a:pt x="21" y="82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1"/>
                    <a:pt x="22" y="81"/>
                    <a:pt x="22" y="80"/>
                  </a:cubicBezTo>
                  <a:cubicBezTo>
                    <a:pt x="22" y="80"/>
                    <a:pt x="22" y="80"/>
                    <a:pt x="22" y="79"/>
                  </a:cubicBezTo>
                  <a:cubicBezTo>
                    <a:pt x="22" y="79"/>
                    <a:pt x="22" y="79"/>
                    <a:pt x="22" y="78"/>
                  </a:cubicBezTo>
                  <a:cubicBezTo>
                    <a:pt x="22" y="78"/>
                    <a:pt x="22" y="77"/>
                    <a:pt x="22" y="77"/>
                  </a:cubicBezTo>
                  <a:cubicBezTo>
                    <a:pt x="22" y="77"/>
                    <a:pt x="22" y="77"/>
                    <a:pt x="23" y="76"/>
                  </a:cubicBezTo>
                  <a:cubicBezTo>
                    <a:pt x="23" y="76"/>
                    <a:pt x="23" y="76"/>
                    <a:pt x="24" y="76"/>
                  </a:cubicBezTo>
                  <a:cubicBezTo>
                    <a:pt x="24" y="75"/>
                    <a:pt x="24" y="75"/>
                    <a:pt x="25" y="75"/>
                  </a:cubicBezTo>
                  <a:cubicBezTo>
                    <a:pt x="25" y="74"/>
                    <a:pt x="25" y="74"/>
                    <a:pt x="25" y="73"/>
                  </a:cubicBezTo>
                  <a:cubicBezTo>
                    <a:pt x="25" y="73"/>
                    <a:pt x="25" y="73"/>
                    <a:pt x="24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2"/>
                    <a:pt x="21" y="71"/>
                    <a:pt x="21" y="71"/>
                  </a:cubicBezTo>
                  <a:cubicBezTo>
                    <a:pt x="21" y="71"/>
                    <a:pt x="21" y="71"/>
                    <a:pt x="20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9" y="70"/>
                    <a:pt x="19" y="69"/>
                    <a:pt x="19" y="69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1" y="67"/>
                  </a:cubicBezTo>
                  <a:cubicBezTo>
                    <a:pt x="21" y="66"/>
                    <a:pt x="22" y="67"/>
                    <a:pt x="22" y="66"/>
                  </a:cubicBezTo>
                  <a:cubicBezTo>
                    <a:pt x="22" y="66"/>
                    <a:pt x="22" y="66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3" y="65"/>
                    <a:pt x="23" y="64"/>
                  </a:cubicBezTo>
                  <a:cubicBezTo>
                    <a:pt x="23" y="64"/>
                    <a:pt x="22" y="64"/>
                    <a:pt x="22" y="63"/>
                  </a:cubicBezTo>
                  <a:cubicBezTo>
                    <a:pt x="22" y="63"/>
                    <a:pt x="22" y="63"/>
                    <a:pt x="22" y="62"/>
                  </a:cubicBezTo>
                  <a:cubicBezTo>
                    <a:pt x="22" y="62"/>
                    <a:pt x="22" y="62"/>
                    <a:pt x="22" y="61"/>
                  </a:cubicBezTo>
                  <a:cubicBezTo>
                    <a:pt x="22" y="61"/>
                    <a:pt x="23" y="61"/>
                    <a:pt x="23" y="61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9"/>
                    <a:pt x="23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8"/>
                    <a:pt x="22" y="59"/>
                    <a:pt x="22" y="58"/>
                  </a:cubicBezTo>
                  <a:cubicBezTo>
                    <a:pt x="22" y="58"/>
                    <a:pt x="22" y="59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6"/>
                    <a:pt x="20" y="56"/>
                    <a:pt x="20" y="55"/>
                  </a:cubicBezTo>
                  <a:cubicBezTo>
                    <a:pt x="20" y="55"/>
                    <a:pt x="20" y="55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2" y="55"/>
                    <a:pt x="23" y="55"/>
                  </a:cubicBezTo>
                  <a:cubicBezTo>
                    <a:pt x="23" y="55"/>
                    <a:pt x="23" y="55"/>
                    <a:pt x="24" y="55"/>
                  </a:cubicBezTo>
                  <a:cubicBezTo>
                    <a:pt x="24" y="55"/>
                    <a:pt x="25" y="55"/>
                    <a:pt x="25" y="55"/>
                  </a:cubicBezTo>
                  <a:cubicBezTo>
                    <a:pt x="25" y="55"/>
                    <a:pt x="26" y="55"/>
                    <a:pt x="26" y="55"/>
                  </a:cubicBezTo>
                  <a:cubicBezTo>
                    <a:pt x="26" y="55"/>
                    <a:pt x="26" y="54"/>
                    <a:pt x="26" y="54"/>
                  </a:cubicBezTo>
                  <a:cubicBezTo>
                    <a:pt x="26" y="54"/>
                    <a:pt x="26" y="54"/>
                    <a:pt x="26" y="5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3"/>
                    <a:pt x="26" y="52"/>
                    <a:pt x="26" y="52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9" y="49"/>
                  </a:cubicBezTo>
                  <a:cubicBezTo>
                    <a:pt x="29" y="49"/>
                    <a:pt x="30" y="49"/>
                    <a:pt x="30" y="49"/>
                  </a:cubicBezTo>
                  <a:cubicBezTo>
                    <a:pt x="30" y="49"/>
                    <a:pt x="31" y="49"/>
                    <a:pt x="31" y="49"/>
                  </a:cubicBezTo>
                  <a:cubicBezTo>
                    <a:pt x="32" y="49"/>
                    <a:pt x="32" y="48"/>
                    <a:pt x="33" y="48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7"/>
                    <a:pt x="35" y="47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7" y="44"/>
                    <a:pt x="37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7" y="43"/>
                    <a:pt x="37" y="42"/>
                  </a:cubicBezTo>
                  <a:cubicBezTo>
                    <a:pt x="36" y="42"/>
                    <a:pt x="36" y="42"/>
                    <a:pt x="36" y="41"/>
                  </a:cubicBezTo>
                  <a:cubicBezTo>
                    <a:pt x="36" y="41"/>
                    <a:pt x="35" y="41"/>
                    <a:pt x="35" y="40"/>
                  </a:cubicBezTo>
                  <a:cubicBezTo>
                    <a:pt x="35" y="40"/>
                    <a:pt x="35" y="40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8"/>
                    <a:pt x="33" y="38"/>
                  </a:cubicBezTo>
                  <a:cubicBezTo>
                    <a:pt x="32" y="38"/>
                    <a:pt x="32" y="37"/>
                    <a:pt x="32" y="37"/>
                  </a:cubicBezTo>
                  <a:cubicBezTo>
                    <a:pt x="32" y="36"/>
                    <a:pt x="31" y="36"/>
                    <a:pt x="31" y="36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ubicBezTo>
                    <a:pt x="31" y="32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1" y="29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31" y="26"/>
                    <a:pt x="31" y="26"/>
                    <a:pt x="31" y="25"/>
                  </a:cubicBezTo>
                  <a:cubicBezTo>
                    <a:pt x="31" y="25"/>
                    <a:pt x="31" y="25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3" y="22"/>
                    <a:pt x="33" y="22"/>
                  </a:cubicBezTo>
                  <a:cubicBezTo>
                    <a:pt x="33" y="22"/>
                    <a:pt x="33" y="21"/>
                    <a:pt x="33" y="21"/>
                  </a:cubicBezTo>
                  <a:cubicBezTo>
                    <a:pt x="33" y="21"/>
                    <a:pt x="33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5" y="19"/>
                    <a:pt x="35" y="19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7" y="17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5"/>
                    <a:pt x="38" y="16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3"/>
                    <a:pt x="39" y="13"/>
                    <a:pt x="39" y="12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5" name="Freeform 234">
              <a:extLst>
                <a:ext uri="{FF2B5EF4-FFF2-40B4-BE49-F238E27FC236}">
                  <a16:creationId xmlns:a16="http://schemas.microsoft.com/office/drawing/2014/main" id="{4C3E3267-5F1F-480A-BA26-4280373D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837" y="6024949"/>
              <a:ext cx="136637" cy="80211"/>
            </a:xfrm>
            <a:custGeom>
              <a:avLst/>
              <a:gdLst>
                <a:gd name="T0" fmla="*/ 9 w 10"/>
                <a:gd name="T1" fmla="*/ 5 h 6"/>
                <a:gd name="T2" fmla="*/ 8 w 10"/>
                <a:gd name="T3" fmla="*/ 5 h 6"/>
                <a:gd name="T4" fmla="*/ 8 w 10"/>
                <a:gd name="T5" fmla="*/ 5 h 6"/>
                <a:gd name="T6" fmla="*/ 6 w 10"/>
                <a:gd name="T7" fmla="*/ 4 h 6"/>
                <a:gd name="T8" fmla="*/ 5 w 10"/>
                <a:gd name="T9" fmla="*/ 4 h 6"/>
                <a:gd name="T10" fmla="*/ 4 w 10"/>
                <a:gd name="T11" fmla="*/ 3 h 6"/>
                <a:gd name="T12" fmla="*/ 3 w 10"/>
                <a:gd name="T13" fmla="*/ 2 h 6"/>
                <a:gd name="T14" fmla="*/ 3 w 10"/>
                <a:gd name="T15" fmla="*/ 2 h 6"/>
                <a:gd name="T16" fmla="*/ 2 w 10"/>
                <a:gd name="T17" fmla="*/ 1 h 6"/>
                <a:gd name="T18" fmla="*/ 2 w 10"/>
                <a:gd name="T19" fmla="*/ 1 h 6"/>
                <a:gd name="T20" fmla="*/ 1 w 10"/>
                <a:gd name="T21" fmla="*/ 0 h 6"/>
                <a:gd name="T22" fmla="*/ 0 w 10"/>
                <a:gd name="T23" fmla="*/ 0 h 6"/>
                <a:gd name="T24" fmla="*/ 1 w 10"/>
                <a:gd name="T25" fmla="*/ 0 h 6"/>
                <a:gd name="T26" fmla="*/ 1 w 10"/>
                <a:gd name="T27" fmla="*/ 1 h 6"/>
                <a:gd name="T28" fmla="*/ 2 w 10"/>
                <a:gd name="T29" fmla="*/ 2 h 6"/>
                <a:gd name="T30" fmla="*/ 2 w 10"/>
                <a:gd name="T31" fmla="*/ 3 h 6"/>
                <a:gd name="T32" fmla="*/ 3 w 10"/>
                <a:gd name="T33" fmla="*/ 5 h 6"/>
                <a:gd name="T34" fmla="*/ 4 w 10"/>
                <a:gd name="T35" fmla="*/ 5 h 6"/>
                <a:gd name="T36" fmla="*/ 4 w 10"/>
                <a:gd name="T37" fmla="*/ 6 h 6"/>
                <a:gd name="T38" fmla="*/ 5 w 10"/>
                <a:gd name="T39" fmla="*/ 5 h 6"/>
                <a:gd name="T40" fmla="*/ 6 w 10"/>
                <a:gd name="T41" fmla="*/ 6 h 6"/>
                <a:gd name="T42" fmla="*/ 7 w 10"/>
                <a:gd name="T43" fmla="*/ 6 h 6"/>
                <a:gd name="T44" fmla="*/ 9 w 10"/>
                <a:gd name="T45" fmla="*/ 6 h 6"/>
                <a:gd name="T46" fmla="*/ 10 w 10"/>
                <a:gd name="T47" fmla="*/ 6 h 6"/>
                <a:gd name="T48" fmla="*/ 10 w 10"/>
                <a:gd name="T49" fmla="*/ 5 h 6"/>
                <a:gd name="T50" fmla="*/ 9 w 10"/>
                <a:gd name="T5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" h="6">
                  <a:moveTo>
                    <a:pt x="9" y="5"/>
                  </a:move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3"/>
                    <a:pt x="4" y="3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5"/>
                    <a:pt x="6" y="5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6" name="Freeform 235">
              <a:extLst>
                <a:ext uri="{FF2B5EF4-FFF2-40B4-BE49-F238E27FC236}">
                  <a16:creationId xmlns:a16="http://schemas.microsoft.com/office/drawing/2014/main" id="{0EAB899D-882B-414A-9155-5675A978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837" y="5623896"/>
              <a:ext cx="28131" cy="27389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2 h 2"/>
                <a:gd name="T4" fmla="*/ 2 w 2"/>
                <a:gd name="T5" fmla="*/ 2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1 w 2"/>
                <a:gd name="T17" fmla="*/ 1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7" name="Freeform 315">
              <a:extLst>
                <a:ext uri="{FF2B5EF4-FFF2-40B4-BE49-F238E27FC236}">
                  <a16:creationId xmlns:a16="http://schemas.microsoft.com/office/drawing/2014/main" id="{2C569DDE-EBB5-471C-BF3B-E1B27DB03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103" y="2973038"/>
              <a:ext cx="40187" cy="52822"/>
            </a:xfrm>
            <a:custGeom>
              <a:avLst/>
              <a:gdLst>
                <a:gd name="T0" fmla="*/ 1 w 3"/>
                <a:gd name="T1" fmla="*/ 3 h 4"/>
                <a:gd name="T2" fmla="*/ 2 w 3"/>
                <a:gd name="T3" fmla="*/ 3 h 4"/>
                <a:gd name="T4" fmla="*/ 2 w 3"/>
                <a:gd name="T5" fmla="*/ 2 h 4"/>
                <a:gd name="T6" fmla="*/ 3 w 3"/>
                <a:gd name="T7" fmla="*/ 2 h 4"/>
                <a:gd name="T8" fmla="*/ 2 w 3"/>
                <a:gd name="T9" fmla="*/ 1 h 4"/>
                <a:gd name="T10" fmla="*/ 2 w 3"/>
                <a:gd name="T11" fmla="*/ 0 h 4"/>
                <a:gd name="T12" fmla="*/ 1 w 3"/>
                <a:gd name="T13" fmla="*/ 0 h 4"/>
                <a:gd name="T14" fmla="*/ 1 w 3"/>
                <a:gd name="T15" fmla="*/ 2 h 4"/>
                <a:gd name="T16" fmla="*/ 1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0" y="3"/>
                    <a:pt x="1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8" name="Freeform 316">
              <a:extLst>
                <a:ext uri="{FF2B5EF4-FFF2-40B4-BE49-F238E27FC236}">
                  <a16:creationId xmlns:a16="http://schemas.microsoft.com/office/drawing/2014/main" id="{90DEB905-D3F7-4323-8876-59127B14B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159" y="3039554"/>
              <a:ext cx="14066" cy="1369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39" name="Freeform 317">
              <a:extLst>
                <a:ext uri="{FF2B5EF4-FFF2-40B4-BE49-F238E27FC236}">
                  <a16:creationId xmlns:a16="http://schemas.microsoft.com/office/drawing/2014/main" id="{15AA8395-97C2-4C26-A149-8AF12EE2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291" y="3025859"/>
              <a:ext cx="14066" cy="27389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1 h 2"/>
                <a:gd name="T10" fmla="*/ 1 w 1"/>
                <a:gd name="T11" fmla="*/ 1 h 2"/>
                <a:gd name="T12" fmla="*/ 1 w 1"/>
                <a:gd name="T13" fmla="*/ 0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0" name="Freeform 318">
              <a:extLst>
                <a:ext uri="{FF2B5EF4-FFF2-40B4-BE49-F238E27FC236}">
                  <a16:creationId xmlns:a16="http://schemas.microsoft.com/office/drawing/2014/main" id="{194CC69C-60EE-4072-B034-6806F05F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038" y="3080637"/>
              <a:ext cx="14066" cy="1173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1" name="Freeform 319">
              <a:extLst>
                <a:ext uri="{FF2B5EF4-FFF2-40B4-BE49-F238E27FC236}">
                  <a16:creationId xmlns:a16="http://schemas.microsoft.com/office/drawing/2014/main" id="{E00C016C-B339-4A42-AE9D-A611AC9B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972" y="3053248"/>
              <a:ext cx="28131" cy="27389"/>
            </a:xfrm>
            <a:custGeom>
              <a:avLst/>
              <a:gdLst>
                <a:gd name="T0" fmla="*/ 0 w 2"/>
                <a:gd name="T1" fmla="*/ 2 h 2"/>
                <a:gd name="T2" fmla="*/ 1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0 h 2"/>
                <a:gd name="T10" fmla="*/ 0 w 2"/>
                <a:gd name="T11" fmla="*/ 0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2" name="Freeform 320">
              <a:extLst>
                <a:ext uri="{FF2B5EF4-FFF2-40B4-BE49-F238E27FC236}">
                  <a16:creationId xmlns:a16="http://schemas.microsoft.com/office/drawing/2014/main" id="{AB64930D-98CB-4D0D-BCB1-00445201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422" y="3106070"/>
              <a:ext cx="12056" cy="27389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1 w 1"/>
                <a:gd name="T5" fmla="*/ 1 h 2"/>
                <a:gd name="T6" fmla="*/ 1 w 1"/>
                <a:gd name="T7" fmla="*/ 0 h 2"/>
                <a:gd name="T8" fmla="*/ 1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3" name="Freeform 321">
              <a:extLst>
                <a:ext uri="{FF2B5EF4-FFF2-40B4-BE49-F238E27FC236}">
                  <a16:creationId xmlns:a16="http://schemas.microsoft.com/office/drawing/2014/main" id="{6BC9B5FF-B89B-48F5-9CA6-985447B45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544" y="3133459"/>
              <a:ext cx="28131" cy="27389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0 h 2"/>
                <a:gd name="T6" fmla="*/ 0 w 2"/>
                <a:gd name="T7" fmla="*/ 0 h 2"/>
                <a:gd name="T8" fmla="*/ 1 w 2"/>
                <a:gd name="T9" fmla="*/ 1 h 2"/>
                <a:gd name="T10" fmla="*/ 0 w 2"/>
                <a:gd name="T11" fmla="*/ 2 h 2"/>
                <a:gd name="T12" fmla="*/ 1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4" name="Freeform 322">
              <a:extLst>
                <a:ext uri="{FF2B5EF4-FFF2-40B4-BE49-F238E27FC236}">
                  <a16:creationId xmlns:a16="http://schemas.microsoft.com/office/drawing/2014/main" id="{44BB93BB-87F6-483C-A2C0-E0D979F22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388" y="3546249"/>
              <a:ext cx="14066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5" name="Freeform 323">
              <a:extLst>
                <a:ext uri="{FF2B5EF4-FFF2-40B4-BE49-F238E27FC236}">
                  <a16:creationId xmlns:a16="http://schemas.microsoft.com/office/drawing/2014/main" id="{5F849DD2-57EF-4B25-9BC6-9D8F945B9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519" y="3440606"/>
              <a:ext cx="14066" cy="25433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6" name="Freeform 324">
              <a:extLst>
                <a:ext uri="{FF2B5EF4-FFF2-40B4-BE49-F238E27FC236}">
                  <a16:creationId xmlns:a16="http://schemas.microsoft.com/office/drawing/2014/main" id="{DAE1C3CC-4DBB-40FB-AAB1-5D61DD130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388" y="3385828"/>
              <a:ext cx="28131" cy="1369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2 w 2"/>
                <a:gd name="T5" fmla="*/ 0 h 1"/>
                <a:gd name="T6" fmla="*/ 1 w 2"/>
                <a:gd name="T7" fmla="*/ 0 h 1"/>
                <a:gd name="T8" fmla="*/ 1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7" name="Freeform 325">
              <a:extLst>
                <a:ext uri="{FF2B5EF4-FFF2-40B4-BE49-F238E27FC236}">
                  <a16:creationId xmlns:a16="http://schemas.microsoft.com/office/drawing/2014/main" id="{DF5E0B85-8A01-441E-9C9A-B6844177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422" y="3239102"/>
              <a:ext cx="108506" cy="80211"/>
            </a:xfrm>
            <a:custGeom>
              <a:avLst/>
              <a:gdLst>
                <a:gd name="T0" fmla="*/ 1 w 8"/>
                <a:gd name="T1" fmla="*/ 5 h 6"/>
                <a:gd name="T2" fmla="*/ 2 w 8"/>
                <a:gd name="T3" fmla="*/ 5 h 6"/>
                <a:gd name="T4" fmla="*/ 4 w 8"/>
                <a:gd name="T5" fmla="*/ 5 h 6"/>
                <a:gd name="T6" fmla="*/ 5 w 8"/>
                <a:gd name="T7" fmla="*/ 6 h 6"/>
                <a:gd name="T8" fmla="*/ 6 w 8"/>
                <a:gd name="T9" fmla="*/ 6 h 6"/>
                <a:gd name="T10" fmla="*/ 7 w 8"/>
                <a:gd name="T11" fmla="*/ 6 h 6"/>
                <a:gd name="T12" fmla="*/ 7 w 8"/>
                <a:gd name="T13" fmla="*/ 5 h 6"/>
                <a:gd name="T14" fmla="*/ 7 w 8"/>
                <a:gd name="T15" fmla="*/ 4 h 6"/>
                <a:gd name="T16" fmla="*/ 7 w 8"/>
                <a:gd name="T17" fmla="*/ 3 h 6"/>
                <a:gd name="T18" fmla="*/ 8 w 8"/>
                <a:gd name="T19" fmla="*/ 2 h 6"/>
                <a:gd name="T20" fmla="*/ 8 w 8"/>
                <a:gd name="T21" fmla="*/ 1 h 6"/>
                <a:gd name="T22" fmla="*/ 8 w 8"/>
                <a:gd name="T23" fmla="*/ 0 h 6"/>
                <a:gd name="T24" fmla="*/ 6 w 8"/>
                <a:gd name="T25" fmla="*/ 0 h 6"/>
                <a:gd name="T26" fmla="*/ 5 w 8"/>
                <a:gd name="T27" fmla="*/ 0 h 6"/>
                <a:gd name="T28" fmla="*/ 3 w 8"/>
                <a:gd name="T29" fmla="*/ 1 h 6"/>
                <a:gd name="T30" fmla="*/ 3 w 8"/>
                <a:gd name="T31" fmla="*/ 1 h 6"/>
                <a:gd name="T32" fmla="*/ 4 w 8"/>
                <a:gd name="T33" fmla="*/ 2 h 6"/>
                <a:gd name="T34" fmla="*/ 5 w 8"/>
                <a:gd name="T35" fmla="*/ 2 h 6"/>
                <a:gd name="T36" fmla="*/ 5 w 8"/>
                <a:gd name="T37" fmla="*/ 3 h 6"/>
                <a:gd name="T38" fmla="*/ 5 w 8"/>
                <a:gd name="T39" fmla="*/ 3 h 6"/>
                <a:gd name="T40" fmla="*/ 6 w 8"/>
                <a:gd name="T41" fmla="*/ 4 h 6"/>
                <a:gd name="T42" fmla="*/ 5 w 8"/>
                <a:gd name="T43" fmla="*/ 4 h 6"/>
                <a:gd name="T44" fmla="*/ 4 w 8"/>
                <a:gd name="T45" fmla="*/ 4 h 6"/>
                <a:gd name="T46" fmla="*/ 3 w 8"/>
                <a:gd name="T47" fmla="*/ 4 h 6"/>
                <a:gd name="T48" fmla="*/ 1 w 8"/>
                <a:gd name="T49" fmla="*/ 4 h 6"/>
                <a:gd name="T50" fmla="*/ 0 w 8"/>
                <a:gd name="T51" fmla="*/ 4 h 6"/>
                <a:gd name="T52" fmla="*/ 0 w 8"/>
                <a:gd name="T53" fmla="*/ 5 h 6"/>
                <a:gd name="T54" fmla="*/ 1 w 8"/>
                <a:gd name="T5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6"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4" y="1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5"/>
                    <a:pt x="5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8" name="Freeform 326">
              <a:extLst>
                <a:ext uri="{FF2B5EF4-FFF2-40B4-BE49-F238E27FC236}">
                  <a16:creationId xmlns:a16="http://schemas.microsoft.com/office/drawing/2014/main" id="{89401017-0568-4CC7-9AD5-96B602A30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997" y="3305618"/>
              <a:ext cx="68318" cy="93905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3 w 5"/>
                <a:gd name="T5" fmla="*/ 0 h 7"/>
                <a:gd name="T6" fmla="*/ 2 w 5"/>
                <a:gd name="T7" fmla="*/ 1 h 7"/>
                <a:gd name="T8" fmla="*/ 1 w 5"/>
                <a:gd name="T9" fmla="*/ 1 h 7"/>
                <a:gd name="T10" fmla="*/ 1 w 5"/>
                <a:gd name="T11" fmla="*/ 3 h 7"/>
                <a:gd name="T12" fmla="*/ 1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2 w 5"/>
                <a:gd name="T21" fmla="*/ 7 h 7"/>
                <a:gd name="T22" fmla="*/ 2 w 5"/>
                <a:gd name="T23" fmla="*/ 6 h 7"/>
                <a:gd name="T24" fmla="*/ 2 w 5"/>
                <a:gd name="T25" fmla="*/ 6 h 7"/>
                <a:gd name="T26" fmla="*/ 4 w 5"/>
                <a:gd name="T27" fmla="*/ 4 h 7"/>
                <a:gd name="T28" fmla="*/ 4 w 5"/>
                <a:gd name="T29" fmla="*/ 3 h 7"/>
                <a:gd name="T30" fmla="*/ 4 w 5"/>
                <a:gd name="T31" fmla="*/ 2 h 7"/>
                <a:gd name="T32" fmla="*/ 5 w 5"/>
                <a:gd name="T33" fmla="*/ 1 h 7"/>
                <a:gd name="T34" fmla="*/ 4 w 5"/>
                <a:gd name="T35" fmla="*/ 0 h 7"/>
                <a:gd name="T36" fmla="*/ 4 w 5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49" name="Freeform 327">
              <a:extLst>
                <a:ext uri="{FF2B5EF4-FFF2-40B4-BE49-F238E27FC236}">
                  <a16:creationId xmlns:a16="http://schemas.microsoft.com/office/drawing/2014/main" id="{1BC04141-E086-4753-89A9-3FD43433E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222" y="3933607"/>
              <a:ext cx="0" cy="11738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0" name="Freeform 328">
              <a:extLst>
                <a:ext uri="{FF2B5EF4-FFF2-40B4-BE49-F238E27FC236}">
                  <a16:creationId xmlns:a16="http://schemas.microsoft.com/office/drawing/2014/main" id="{9816A2EF-9167-4FFE-970D-6F59B22A5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454" y="3679281"/>
              <a:ext cx="164768" cy="279759"/>
            </a:xfrm>
            <a:custGeom>
              <a:avLst/>
              <a:gdLst>
                <a:gd name="T0" fmla="*/ 2 w 12"/>
                <a:gd name="T1" fmla="*/ 3 h 21"/>
                <a:gd name="T2" fmla="*/ 2 w 12"/>
                <a:gd name="T3" fmla="*/ 4 h 21"/>
                <a:gd name="T4" fmla="*/ 2 w 12"/>
                <a:gd name="T5" fmla="*/ 4 h 21"/>
                <a:gd name="T6" fmla="*/ 1 w 12"/>
                <a:gd name="T7" fmla="*/ 5 h 21"/>
                <a:gd name="T8" fmla="*/ 0 w 12"/>
                <a:gd name="T9" fmla="*/ 5 h 21"/>
                <a:gd name="T10" fmla="*/ 0 w 12"/>
                <a:gd name="T11" fmla="*/ 7 h 21"/>
                <a:gd name="T12" fmla="*/ 1 w 12"/>
                <a:gd name="T13" fmla="*/ 9 h 21"/>
                <a:gd name="T14" fmla="*/ 1 w 12"/>
                <a:gd name="T15" fmla="*/ 10 h 21"/>
                <a:gd name="T16" fmla="*/ 1 w 12"/>
                <a:gd name="T17" fmla="*/ 10 h 21"/>
                <a:gd name="T18" fmla="*/ 3 w 12"/>
                <a:gd name="T19" fmla="*/ 10 h 21"/>
                <a:gd name="T20" fmla="*/ 3 w 12"/>
                <a:gd name="T21" fmla="*/ 10 h 21"/>
                <a:gd name="T22" fmla="*/ 3 w 12"/>
                <a:gd name="T23" fmla="*/ 12 h 21"/>
                <a:gd name="T24" fmla="*/ 3 w 12"/>
                <a:gd name="T25" fmla="*/ 13 h 21"/>
                <a:gd name="T26" fmla="*/ 4 w 12"/>
                <a:gd name="T27" fmla="*/ 13 h 21"/>
                <a:gd name="T28" fmla="*/ 4 w 12"/>
                <a:gd name="T29" fmla="*/ 14 h 21"/>
                <a:gd name="T30" fmla="*/ 3 w 12"/>
                <a:gd name="T31" fmla="*/ 15 h 21"/>
                <a:gd name="T32" fmla="*/ 3 w 12"/>
                <a:gd name="T33" fmla="*/ 16 h 21"/>
                <a:gd name="T34" fmla="*/ 3 w 12"/>
                <a:gd name="T35" fmla="*/ 18 h 21"/>
                <a:gd name="T36" fmla="*/ 3 w 12"/>
                <a:gd name="T37" fmla="*/ 18 h 21"/>
                <a:gd name="T38" fmla="*/ 4 w 12"/>
                <a:gd name="T39" fmla="*/ 19 h 21"/>
                <a:gd name="T40" fmla="*/ 4 w 12"/>
                <a:gd name="T41" fmla="*/ 21 h 21"/>
                <a:gd name="T42" fmla="*/ 5 w 12"/>
                <a:gd name="T43" fmla="*/ 21 h 21"/>
                <a:gd name="T44" fmla="*/ 6 w 12"/>
                <a:gd name="T45" fmla="*/ 21 h 21"/>
                <a:gd name="T46" fmla="*/ 7 w 12"/>
                <a:gd name="T47" fmla="*/ 21 h 21"/>
                <a:gd name="T48" fmla="*/ 8 w 12"/>
                <a:gd name="T49" fmla="*/ 20 h 21"/>
                <a:gd name="T50" fmla="*/ 9 w 12"/>
                <a:gd name="T51" fmla="*/ 20 h 21"/>
                <a:gd name="T52" fmla="*/ 10 w 12"/>
                <a:gd name="T53" fmla="*/ 19 h 21"/>
                <a:gd name="T54" fmla="*/ 12 w 12"/>
                <a:gd name="T55" fmla="*/ 19 h 21"/>
                <a:gd name="T56" fmla="*/ 11 w 12"/>
                <a:gd name="T57" fmla="*/ 18 h 21"/>
                <a:gd name="T58" fmla="*/ 10 w 12"/>
                <a:gd name="T59" fmla="*/ 17 h 21"/>
                <a:gd name="T60" fmla="*/ 10 w 12"/>
                <a:gd name="T61" fmla="*/ 16 h 21"/>
                <a:gd name="T62" fmla="*/ 10 w 12"/>
                <a:gd name="T63" fmla="*/ 15 h 21"/>
                <a:gd name="T64" fmla="*/ 9 w 12"/>
                <a:gd name="T65" fmla="*/ 15 h 21"/>
                <a:gd name="T66" fmla="*/ 8 w 12"/>
                <a:gd name="T67" fmla="*/ 14 h 21"/>
                <a:gd name="T68" fmla="*/ 8 w 12"/>
                <a:gd name="T69" fmla="*/ 11 h 21"/>
                <a:gd name="T70" fmla="*/ 9 w 12"/>
                <a:gd name="T71" fmla="*/ 10 h 21"/>
                <a:gd name="T72" fmla="*/ 10 w 12"/>
                <a:gd name="T73" fmla="*/ 11 h 21"/>
                <a:gd name="T74" fmla="*/ 10 w 12"/>
                <a:gd name="T75" fmla="*/ 9 h 21"/>
                <a:gd name="T76" fmla="*/ 10 w 12"/>
                <a:gd name="T77" fmla="*/ 8 h 21"/>
                <a:gd name="T78" fmla="*/ 10 w 12"/>
                <a:gd name="T79" fmla="*/ 7 h 21"/>
                <a:gd name="T80" fmla="*/ 10 w 12"/>
                <a:gd name="T81" fmla="*/ 7 h 21"/>
                <a:gd name="T82" fmla="*/ 10 w 12"/>
                <a:gd name="T83" fmla="*/ 6 h 21"/>
                <a:gd name="T84" fmla="*/ 9 w 12"/>
                <a:gd name="T85" fmla="*/ 6 h 21"/>
                <a:gd name="T86" fmla="*/ 8 w 12"/>
                <a:gd name="T87" fmla="*/ 5 h 21"/>
                <a:gd name="T88" fmla="*/ 8 w 12"/>
                <a:gd name="T89" fmla="*/ 5 h 21"/>
                <a:gd name="T90" fmla="*/ 7 w 12"/>
                <a:gd name="T91" fmla="*/ 4 h 21"/>
                <a:gd name="T92" fmla="*/ 6 w 12"/>
                <a:gd name="T93" fmla="*/ 3 h 21"/>
                <a:gd name="T94" fmla="*/ 6 w 12"/>
                <a:gd name="T95" fmla="*/ 2 h 21"/>
                <a:gd name="T96" fmla="*/ 5 w 12"/>
                <a:gd name="T97" fmla="*/ 1 h 21"/>
                <a:gd name="T98" fmla="*/ 4 w 12"/>
                <a:gd name="T99" fmla="*/ 0 h 21"/>
                <a:gd name="T100" fmla="*/ 4 w 12"/>
                <a:gd name="T101" fmla="*/ 0 h 21"/>
                <a:gd name="T102" fmla="*/ 4 w 12"/>
                <a:gd name="T103" fmla="*/ 1 h 21"/>
                <a:gd name="T104" fmla="*/ 3 w 12"/>
                <a:gd name="T105" fmla="*/ 2 h 21"/>
                <a:gd name="T106" fmla="*/ 2 w 12"/>
                <a:gd name="T10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" h="21">
                  <a:moveTo>
                    <a:pt x="2" y="3"/>
                  </a:moveTo>
                  <a:cubicBezTo>
                    <a:pt x="2" y="3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7"/>
                    <a:pt x="2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3" y="19"/>
                    <a:pt x="4" y="19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6" y="21"/>
                    <a:pt x="7" y="21"/>
                  </a:cubicBezTo>
                  <a:cubicBezTo>
                    <a:pt x="7" y="20"/>
                    <a:pt x="8" y="21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2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8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4"/>
                    <a:pt x="8" y="14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8" y="11"/>
                    <a:pt x="8" y="10"/>
                    <a:pt x="9" y="10"/>
                  </a:cubicBezTo>
                  <a:cubicBezTo>
                    <a:pt x="9" y="10"/>
                    <a:pt x="9" y="11"/>
                    <a:pt x="10" y="11"/>
                  </a:cubicBezTo>
                  <a:cubicBezTo>
                    <a:pt x="10" y="11"/>
                    <a:pt x="10" y="10"/>
                    <a:pt x="10" y="9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1" name="Freeform 329">
              <a:extLst>
                <a:ext uri="{FF2B5EF4-FFF2-40B4-BE49-F238E27FC236}">
                  <a16:creationId xmlns:a16="http://schemas.microsoft.com/office/drawing/2014/main" id="{89739829-DE61-4909-BB7A-A74BBD05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148" y="3945345"/>
              <a:ext cx="217011" cy="254326"/>
            </a:xfrm>
            <a:custGeom>
              <a:avLst/>
              <a:gdLst>
                <a:gd name="T0" fmla="*/ 1 w 16"/>
                <a:gd name="T1" fmla="*/ 11 h 19"/>
                <a:gd name="T2" fmla="*/ 1 w 16"/>
                <a:gd name="T3" fmla="*/ 12 h 19"/>
                <a:gd name="T4" fmla="*/ 2 w 16"/>
                <a:gd name="T5" fmla="*/ 12 h 19"/>
                <a:gd name="T6" fmla="*/ 4 w 16"/>
                <a:gd name="T7" fmla="*/ 13 h 19"/>
                <a:gd name="T8" fmla="*/ 3 w 16"/>
                <a:gd name="T9" fmla="*/ 13 h 19"/>
                <a:gd name="T10" fmla="*/ 3 w 16"/>
                <a:gd name="T11" fmla="*/ 14 h 19"/>
                <a:gd name="T12" fmla="*/ 3 w 16"/>
                <a:gd name="T13" fmla="*/ 14 h 19"/>
                <a:gd name="T14" fmla="*/ 3 w 16"/>
                <a:gd name="T15" fmla="*/ 15 h 19"/>
                <a:gd name="T16" fmla="*/ 4 w 16"/>
                <a:gd name="T17" fmla="*/ 16 h 19"/>
                <a:gd name="T18" fmla="*/ 3 w 16"/>
                <a:gd name="T19" fmla="*/ 16 h 19"/>
                <a:gd name="T20" fmla="*/ 3 w 16"/>
                <a:gd name="T21" fmla="*/ 17 h 19"/>
                <a:gd name="T22" fmla="*/ 4 w 16"/>
                <a:gd name="T23" fmla="*/ 17 h 19"/>
                <a:gd name="T24" fmla="*/ 5 w 16"/>
                <a:gd name="T25" fmla="*/ 18 h 19"/>
                <a:gd name="T26" fmla="*/ 6 w 16"/>
                <a:gd name="T27" fmla="*/ 19 h 19"/>
                <a:gd name="T28" fmla="*/ 7 w 16"/>
                <a:gd name="T29" fmla="*/ 18 h 19"/>
                <a:gd name="T30" fmla="*/ 7 w 16"/>
                <a:gd name="T31" fmla="*/ 17 h 19"/>
                <a:gd name="T32" fmla="*/ 8 w 16"/>
                <a:gd name="T33" fmla="*/ 15 h 19"/>
                <a:gd name="T34" fmla="*/ 9 w 16"/>
                <a:gd name="T35" fmla="*/ 14 h 19"/>
                <a:gd name="T36" fmla="*/ 9 w 16"/>
                <a:gd name="T37" fmla="*/ 13 h 19"/>
                <a:gd name="T38" fmla="*/ 11 w 16"/>
                <a:gd name="T39" fmla="*/ 13 h 19"/>
                <a:gd name="T40" fmla="*/ 12 w 16"/>
                <a:gd name="T41" fmla="*/ 12 h 19"/>
                <a:gd name="T42" fmla="*/ 13 w 16"/>
                <a:gd name="T43" fmla="*/ 12 h 19"/>
                <a:gd name="T44" fmla="*/ 14 w 16"/>
                <a:gd name="T45" fmla="*/ 11 h 19"/>
                <a:gd name="T46" fmla="*/ 15 w 16"/>
                <a:gd name="T47" fmla="*/ 10 h 19"/>
                <a:gd name="T48" fmla="*/ 15 w 16"/>
                <a:gd name="T49" fmla="*/ 9 h 19"/>
                <a:gd name="T50" fmla="*/ 15 w 16"/>
                <a:gd name="T51" fmla="*/ 7 h 19"/>
                <a:gd name="T52" fmla="*/ 16 w 16"/>
                <a:gd name="T53" fmla="*/ 6 h 19"/>
                <a:gd name="T54" fmla="*/ 15 w 16"/>
                <a:gd name="T55" fmla="*/ 5 h 19"/>
                <a:gd name="T56" fmla="*/ 15 w 16"/>
                <a:gd name="T57" fmla="*/ 5 h 19"/>
                <a:gd name="T58" fmla="*/ 14 w 16"/>
                <a:gd name="T59" fmla="*/ 4 h 19"/>
                <a:gd name="T60" fmla="*/ 13 w 16"/>
                <a:gd name="T61" fmla="*/ 3 h 19"/>
                <a:gd name="T62" fmla="*/ 12 w 16"/>
                <a:gd name="T63" fmla="*/ 4 h 19"/>
                <a:gd name="T64" fmla="*/ 11 w 16"/>
                <a:gd name="T65" fmla="*/ 4 h 19"/>
                <a:gd name="T66" fmla="*/ 11 w 16"/>
                <a:gd name="T67" fmla="*/ 3 h 19"/>
                <a:gd name="T68" fmla="*/ 9 w 16"/>
                <a:gd name="T69" fmla="*/ 3 h 19"/>
                <a:gd name="T70" fmla="*/ 8 w 16"/>
                <a:gd name="T71" fmla="*/ 2 h 19"/>
                <a:gd name="T72" fmla="*/ 8 w 16"/>
                <a:gd name="T73" fmla="*/ 1 h 19"/>
                <a:gd name="T74" fmla="*/ 7 w 16"/>
                <a:gd name="T75" fmla="*/ 1 h 19"/>
                <a:gd name="T76" fmla="*/ 7 w 16"/>
                <a:gd name="T77" fmla="*/ 0 h 19"/>
                <a:gd name="T78" fmla="*/ 6 w 16"/>
                <a:gd name="T79" fmla="*/ 2 h 19"/>
                <a:gd name="T80" fmla="*/ 4 w 16"/>
                <a:gd name="T81" fmla="*/ 2 h 19"/>
                <a:gd name="T82" fmla="*/ 4 w 16"/>
                <a:gd name="T83" fmla="*/ 3 h 19"/>
                <a:gd name="T84" fmla="*/ 3 w 16"/>
                <a:gd name="T85" fmla="*/ 5 h 19"/>
                <a:gd name="T86" fmla="*/ 3 w 16"/>
                <a:gd name="T87" fmla="*/ 5 h 19"/>
                <a:gd name="T88" fmla="*/ 2 w 16"/>
                <a:gd name="T89" fmla="*/ 5 h 19"/>
                <a:gd name="T90" fmla="*/ 1 w 16"/>
                <a:gd name="T91" fmla="*/ 7 h 19"/>
                <a:gd name="T92" fmla="*/ 0 w 16"/>
                <a:gd name="T93" fmla="*/ 9 h 19"/>
                <a:gd name="T94" fmla="*/ 0 w 16"/>
                <a:gd name="T95" fmla="*/ 10 h 19"/>
                <a:gd name="T96" fmla="*/ 1 w 16"/>
                <a:gd name="T9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19">
                  <a:moveTo>
                    <a:pt x="1" y="11"/>
                  </a:move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3" y="12"/>
                    <a:pt x="4" y="12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4" y="15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7"/>
                    <a:pt x="4" y="17"/>
                  </a:cubicBezTo>
                  <a:cubicBezTo>
                    <a:pt x="4" y="17"/>
                    <a:pt x="5" y="17"/>
                    <a:pt x="5" y="18"/>
                  </a:cubicBezTo>
                  <a:cubicBezTo>
                    <a:pt x="5" y="18"/>
                    <a:pt x="5" y="19"/>
                    <a:pt x="6" y="19"/>
                  </a:cubicBezTo>
                  <a:cubicBezTo>
                    <a:pt x="6" y="19"/>
                    <a:pt x="6" y="19"/>
                    <a:pt x="7" y="18"/>
                  </a:cubicBezTo>
                  <a:cubicBezTo>
                    <a:pt x="7" y="18"/>
                    <a:pt x="7" y="17"/>
                    <a:pt x="7" y="17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5" y="8"/>
                    <a:pt x="15" y="7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4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13" y="3"/>
                    <a:pt x="13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5" y="2"/>
                    <a:pt x="5" y="1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4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2" name="Freeform 330">
              <a:extLst>
                <a:ext uri="{FF2B5EF4-FFF2-40B4-BE49-F238E27FC236}">
                  <a16:creationId xmlns:a16="http://schemas.microsoft.com/office/drawing/2014/main" id="{EFAA3539-06CA-48C5-8275-EC7B1428D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058" y="4637894"/>
              <a:ext cx="381779" cy="1426182"/>
            </a:xfrm>
            <a:custGeom>
              <a:avLst/>
              <a:gdLst>
                <a:gd name="T0" fmla="*/ 25 w 28"/>
                <a:gd name="T1" fmla="*/ 104 h 107"/>
                <a:gd name="T2" fmla="*/ 28 w 28"/>
                <a:gd name="T3" fmla="*/ 103 h 107"/>
                <a:gd name="T4" fmla="*/ 23 w 28"/>
                <a:gd name="T5" fmla="*/ 102 h 107"/>
                <a:gd name="T6" fmla="*/ 18 w 28"/>
                <a:gd name="T7" fmla="*/ 100 h 107"/>
                <a:gd name="T8" fmla="*/ 16 w 28"/>
                <a:gd name="T9" fmla="*/ 98 h 107"/>
                <a:gd name="T10" fmla="*/ 14 w 28"/>
                <a:gd name="T11" fmla="*/ 94 h 107"/>
                <a:gd name="T12" fmla="*/ 14 w 28"/>
                <a:gd name="T13" fmla="*/ 90 h 107"/>
                <a:gd name="T14" fmla="*/ 15 w 28"/>
                <a:gd name="T15" fmla="*/ 86 h 107"/>
                <a:gd name="T16" fmla="*/ 14 w 28"/>
                <a:gd name="T17" fmla="*/ 82 h 107"/>
                <a:gd name="T18" fmla="*/ 13 w 28"/>
                <a:gd name="T19" fmla="*/ 80 h 107"/>
                <a:gd name="T20" fmla="*/ 11 w 28"/>
                <a:gd name="T21" fmla="*/ 78 h 107"/>
                <a:gd name="T22" fmla="*/ 9 w 28"/>
                <a:gd name="T23" fmla="*/ 73 h 107"/>
                <a:gd name="T24" fmla="*/ 8 w 28"/>
                <a:gd name="T25" fmla="*/ 68 h 107"/>
                <a:gd name="T26" fmla="*/ 7 w 28"/>
                <a:gd name="T27" fmla="*/ 61 h 107"/>
                <a:gd name="T28" fmla="*/ 8 w 28"/>
                <a:gd name="T29" fmla="*/ 55 h 107"/>
                <a:gd name="T30" fmla="*/ 7 w 28"/>
                <a:gd name="T31" fmla="*/ 47 h 107"/>
                <a:gd name="T32" fmla="*/ 6 w 28"/>
                <a:gd name="T33" fmla="*/ 35 h 107"/>
                <a:gd name="T34" fmla="*/ 10 w 28"/>
                <a:gd name="T35" fmla="*/ 27 h 107"/>
                <a:gd name="T36" fmla="*/ 12 w 28"/>
                <a:gd name="T37" fmla="*/ 21 h 107"/>
                <a:gd name="T38" fmla="*/ 10 w 28"/>
                <a:gd name="T39" fmla="*/ 17 h 107"/>
                <a:gd name="T40" fmla="*/ 11 w 28"/>
                <a:gd name="T41" fmla="*/ 11 h 107"/>
                <a:gd name="T42" fmla="*/ 9 w 28"/>
                <a:gd name="T43" fmla="*/ 5 h 107"/>
                <a:gd name="T44" fmla="*/ 5 w 28"/>
                <a:gd name="T45" fmla="*/ 1 h 107"/>
                <a:gd name="T46" fmla="*/ 3 w 28"/>
                <a:gd name="T47" fmla="*/ 2 h 107"/>
                <a:gd name="T48" fmla="*/ 0 w 28"/>
                <a:gd name="T49" fmla="*/ 5 h 107"/>
                <a:gd name="T50" fmla="*/ 1 w 28"/>
                <a:gd name="T51" fmla="*/ 7 h 107"/>
                <a:gd name="T52" fmla="*/ 3 w 28"/>
                <a:gd name="T53" fmla="*/ 14 h 107"/>
                <a:gd name="T54" fmla="*/ 2 w 28"/>
                <a:gd name="T55" fmla="*/ 21 h 107"/>
                <a:gd name="T56" fmla="*/ 3 w 28"/>
                <a:gd name="T57" fmla="*/ 26 h 107"/>
                <a:gd name="T58" fmla="*/ 3 w 28"/>
                <a:gd name="T59" fmla="*/ 31 h 107"/>
                <a:gd name="T60" fmla="*/ 2 w 28"/>
                <a:gd name="T61" fmla="*/ 36 h 107"/>
                <a:gd name="T62" fmla="*/ 2 w 28"/>
                <a:gd name="T63" fmla="*/ 40 h 107"/>
                <a:gd name="T64" fmla="*/ 3 w 28"/>
                <a:gd name="T65" fmla="*/ 45 h 107"/>
                <a:gd name="T66" fmla="*/ 3 w 28"/>
                <a:gd name="T67" fmla="*/ 50 h 107"/>
                <a:gd name="T68" fmla="*/ 3 w 28"/>
                <a:gd name="T69" fmla="*/ 55 h 107"/>
                <a:gd name="T70" fmla="*/ 3 w 28"/>
                <a:gd name="T71" fmla="*/ 61 h 107"/>
                <a:gd name="T72" fmla="*/ 4 w 28"/>
                <a:gd name="T73" fmla="*/ 67 h 107"/>
                <a:gd name="T74" fmla="*/ 5 w 28"/>
                <a:gd name="T75" fmla="*/ 71 h 107"/>
                <a:gd name="T76" fmla="*/ 8 w 28"/>
                <a:gd name="T77" fmla="*/ 72 h 107"/>
                <a:gd name="T78" fmla="*/ 9 w 28"/>
                <a:gd name="T79" fmla="*/ 75 h 107"/>
                <a:gd name="T80" fmla="*/ 9 w 28"/>
                <a:gd name="T81" fmla="*/ 78 h 107"/>
                <a:gd name="T82" fmla="*/ 10 w 28"/>
                <a:gd name="T83" fmla="*/ 81 h 107"/>
                <a:gd name="T84" fmla="*/ 10 w 28"/>
                <a:gd name="T85" fmla="*/ 84 h 107"/>
                <a:gd name="T86" fmla="*/ 10 w 28"/>
                <a:gd name="T87" fmla="*/ 89 h 107"/>
                <a:gd name="T88" fmla="*/ 13 w 28"/>
                <a:gd name="T89" fmla="*/ 91 h 107"/>
                <a:gd name="T90" fmla="*/ 11 w 28"/>
                <a:gd name="T91" fmla="*/ 94 h 107"/>
                <a:gd name="T92" fmla="*/ 13 w 28"/>
                <a:gd name="T93" fmla="*/ 97 h 107"/>
                <a:gd name="T94" fmla="*/ 16 w 28"/>
                <a:gd name="T95" fmla="*/ 100 h 107"/>
                <a:gd name="T96" fmla="*/ 18 w 28"/>
                <a:gd name="T97" fmla="*/ 103 h 107"/>
                <a:gd name="T98" fmla="*/ 21 w 28"/>
                <a:gd name="T99" fmla="*/ 103 h 107"/>
                <a:gd name="T100" fmla="*/ 22 w 28"/>
                <a:gd name="T101" fmla="*/ 105 h 107"/>
                <a:gd name="T102" fmla="*/ 20 w 28"/>
                <a:gd name="T103" fmla="*/ 105 h 107"/>
                <a:gd name="T104" fmla="*/ 23 w 28"/>
                <a:gd name="T10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107">
                  <a:moveTo>
                    <a:pt x="24" y="107"/>
                  </a:moveTo>
                  <a:cubicBezTo>
                    <a:pt x="24" y="107"/>
                    <a:pt x="24" y="106"/>
                    <a:pt x="24" y="106"/>
                  </a:cubicBezTo>
                  <a:cubicBezTo>
                    <a:pt x="24" y="106"/>
                    <a:pt x="24" y="105"/>
                    <a:pt x="25" y="105"/>
                  </a:cubicBezTo>
                  <a:cubicBezTo>
                    <a:pt x="25" y="105"/>
                    <a:pt x="25" y="105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6" y="103"/>
                    <a:pt x="27" y="103"/>
                    <a:pt x="27" y="103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5" y="102"/>
                    <a:pt x="25" y="101"/>
                    <a:pt x="24" y="101"/>
                  </a:cubicBezTo>
                  <a:cubicBezTo>
                    <a:pt x="24" y="101"/>
                    <a:pt x="24" y="102"/>
                    <a:pt x="23" y="102"/>
                  </a:cubicBezTo>
                  <a:cubicBezTo>
                    <a:pt x="22" y="102"/>
                    <a:pt x="22" y="102"/>
                    <a:pt x="21" y="102"/>
                  </a:cubicBezTo>
                  <a:cubicBezTo>
                    <a:pt x="20" y="101"/>
                    <a:pt x="20" y="101"/>
                    <a:pt x="19" y="101"/>
                  </a:cubicBezTo>
                  <a:cubicBezTo>
                    <a:pt x="19" y="101"/>
                    <a:pt x="19" y="101"/>
                    <a:pt x="19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99"/>
                    <a:pt x="19" y="99"/>
                    <a:pt x="18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97"/>
                    <a:pt x="16" y="97"/>
                    <a:pt x="16" y="96"/>
                  </a:cubicBezTo>
                  <a:cubicBezTo>
                    <a:pt x="15" y="96"/>
                    <a:pt x="15" y="97"/>
                    <a:pt x="14" y="96"/>
                  </a:cubicBezTo>
                  <a:cubicBezTo>
                    <a:pt x="14" y="96"/>
                    <a:pt x="14" y="96"/>
                    <a:pt x="14" y="95"/>
                  </a:cubicBezTo>
                  <a:cubicBezTo>
                    <a:pt x="14" y="95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3"/>
                    <a:pt x="14" y="94"/>
                    <a:pt x="15" y="93"/>
                  </a:cubicBezTo>
                  <a:cubicBezTo>
                    <a:pt x="15" y="92"/>
                    <a:pt x="15" y="92"/>
                    <a:pt x="15" y="91"/>
                  </a:cubicBezTo>
                  <a:cubicBezTo>
                    <a:pt x="15" y="90"/>
                    <a:pt x="14" y="90"/>
                    <a:pt x="14" y="90"/>
                  </a:cubicBezTo>
                  <a:cubicBezTo>
                    <a:pt x="14" y="89"/>
                    <a:pt x="15" y="89"/>
                    <a:pt x="15" y="89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87"/>
                    <a:pt x="15" y="87"/>
                    <a:pt x="15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4"/>
                    <a:pt x="14" y="84"/>
                    <a:pt x="14" y="83"/>
                  </a:cubicBezTo>
                  <a:cubicBezTo>
                    <a:pt x="14" y="83"/>
                    <a:pt x="14" y="83"/>
                    <a:pt x="14" y="82"/>
                  </a:cubicBezTo>
                  <a:cubicBezTo>
                    <a:pt x="14" y="82"/>
                    <a:pt x="13" y="82"/>
                    <a:pt x="13" y="81"/>
                  </a:cubicBezTo>
                  <a:cubicBezTo>
                    <a:pt x="13" y="81"/>
                    <a:pt x="14" y="81"/>
                    <a:pt x="14" y="81"/>
                  </a:cubicBezTo>
                  <a:cubicBezTo>
                    <a:pt x="14" y="81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1"/>
                    <a:pt x="13" y="81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79"/>
                  </a:cubicBezTo>
                  <a:cubicBezTo>
                    <a:pt x="12" y="79"/>
                    <a:pt x="12" y="79"/>
                    <a:pt x="11" y="78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1" y="77"/>
                    <a:pt x="10" y="77"/>
                    <a:pt x="10" y="76"/>
                  </a:cubicBezTo>
                  <a:cubicBezTo>
                    <a:pt x="10" y="76"/>
                    <a:pt x="10" y="75"/>
                    <a:pt x="10" y="74"/>
                  </a:cubicBezTo>
                  <a:cubicBezTo>
                    <a:pt x="10" y="74"/>
                    <a:pt x="10" y="74"/>
                    <a:pt x="9" y="73"/>
                  </a:cubicBezTo>
                  <a:cubicBezTo>
                    <a:pt x="9" y="73"/>
                    <a:pt x="9" y="73"/>
                    <a:pt x="9" y="72"/>
                  </a:cubicBezTo>
                  <a:cubicBezTo>
                    <a:pt x="9" y="72"/>
                    <a:pt x="9" y="72"/>
                    <a:pt x="9" y="71"/>
                  </a:cubicBezTo>
                  <a:cubicBezTo>
                    <a:pt x="9" y="71"/>
                    <a:pt x="8" y="70"/>
                    <a:pt x="8" y="69"/>
                  </a:cubicBezTo>
                  <a:cubicBezTo>
                    <a:pt x="8" y="69"/>
                    <a:pt x="8" y="69"/>
                    <a:pt x="8" y="68"/>
                  </a:cubicBezTo>
                  <a:cubicBezTo>
                    <a:pt x="8" y="67"/>
                    <a:pt x="8" y="66"/>
                    <a:pt x="8" y="65"/>
                  </a:cubicBezTo>
                  <a:cubicBezTo>
                    <a:pt x="9" y="64"/>
                    <a:pt x="9" y="64"/>
                    <a:pt x="9" y="63"/>
                  </a:cubicBezTo>
                  <a:cubicBezTo>
                    <a:pt x="10" y="63"/>
                    <a:pt x="9" y="62"/>
                    <a:pt x="8" y="61"/>
                  </a:cubicBezTo>
                  <a:cubicBezTo>
                    <a:pt x="8" y="61"/>
                    <a:pt x="7" y="61"/>
                    <a:pt x="7" y="61"/>
                  </a:cubicBezTo>
                  <a:cubicBezTo>
                    <a:pt x="7" y="60"/>
                    <a:pt x="7" y="59"/>
                    <a:pt x="7" y="59"/>
                  </a:cubicBezTo>
                  <a:cubicBezTo>
                    <a:pt x="7" y="58"/>
                    <a:pt x="7" y="57"/>
                    <a:pt x="8" y="57"/>
                  </a:cubicBezTo>
                  <a:cubicBezTo>
                    <a:pt x="8" y="56"/>
                    <a:pt x="8" y="57"/>
                    <a:pt x="8" y="56"/>
                  </a:cubicBezTo>
                  <a:cubicBezTo>
                    <a:pt x="9" y="56"/>
                    <a:pt x="8" y="55"/>
                    <a:pt x="8" y="5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1"/>
                    <a:pt x="7" y="51"/>
                    <a:pt x="7" y="50"/>
                  </a:cubicBezTo>
                  <a:cubicBezTo>
                    <a:pt x="7" y="49"/>
                    <a:pt x="7" y="48"/>
                    <a:pt x="7" y="47"/>
                  </a:cubicBezTo>
                  <a:cubicBezTo>
                    <a:pt x="7" y="46"/>
                    <a:pt x="7" y="45"/>
                    <a:pt x="6" y="44"/>
                  </a:cubicBezTo>
                  <a:cubicBezTo>
                    <a:pt x="6" y="43"/>
                    <a:pt x="6" y="42"/>
                    <a:pt x="6" y="41"/>
                  </a:cubicBezTo>
                  <a:cubicBezTo>
                    <a:pt x="6" y="40"/>
                    <a:pt x="5" y="39"/>
                    <a:pt x="5" y="38"/>
                  </a:cubicBezTo>
                  <a:cubicBezTo>
                    <a:pt x="5" y="37"/>
                    <a:pt x="5" y="36"/>
                    <a:pt x="6" y="35"/>
                  </a:cubicBezTo>
                  <a:cubicBezTo>
                    <a:pt x="6" y="34"/>
                    <a:pt x="7" y="34"/>
                    <a:pt x="7" y="33"/>
                  </a:cubicBezTo>
                  <a:cubicBezTo>
                    <a:pt x="8" y="32"/>
                    <a:pt x="8" y="31"/>
                    <a:pt x="9" y="30"/>
                  </a:cubicBezTo>
                  <a:cubicBezTo>
                    <a:pt x="9" y="30"/>
                    <a:pt x="9" y="29"/>
                    <a:pt x="10" y="29"/>
                  </a:cubicBezTo>
                  <a:cubicBezTo>
                    <a:pt x="10" y="28"/>
                    <a:pt x="10" y="28"/>
                    <a:pt x="10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22"/>
                    <a:pt x="12" y="22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2" y="19"/>
                    <a:pt x="12" y="18"/>
                    <a:pt x="12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0" y="17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0" y="15"/>
                    <a:pt x="10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1" y="11"/>
                    <a:pt x="11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8"/>
                    <a:pt x="10" y="8"/>
                  </a:cubicBezTo>
                  <a:cubicBezTo>
                    <a:pt x="10" y="7"/>
                    <a:pt x="9" y="6"/>
                    <a:pt x="9" y="5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9"/>
                    <a:pt x="2" y="10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3" y="15"/>
                    <a:pt x="2" y="16"/>
                    <a:pt x="2" y="16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2" y="19"/>
                    <a:pt x="1" y="19"/>
                    <a:pt x="1" y="20"/>
                  </a:cubicBezTo>
                  <a:cubicBezTo>
                    <a:pt x="2" y="20"/>
                    <a:pt x="2" y="20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2" y="25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2" y="27"/>
                    <a:pt x="3" y="27"/>
                    <a:pt x="3" y="28"/>
                  </a:cubicBezTo>
                  <a:cubicBezTo>
                    <a:pt x="3" y="28"/>
                    <a:pt x="3" y="29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1"/>
                    <a:pt x="3" y="31"/>
                    <a:pt x="3" y="32"/>
                  </a:cubicBezTo>
                  <a:cubicBezTo>
                    <a:pt x="3" y="32"/>
                    <a:pt x="3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3" y="35"/>
                    <a:pt x="2" y="35"/>
                    <a:pt x="2" y="36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3" y="39"/>
                    <a:pt x="3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2" y="42"/>
                  </a:cubicBezTo>
                  <a:cubicBezTo>
                    <a:pt x="2" y="43"/>
                    <a:pt x="2" y="43"/>
                    <a:pt x="2" y="44"/>
                  </a:cubicBezTo>
                  <a:cubicBezTo>
                    <a:pt x="3" y="44"/>
                    <a:pt x="3" y="44"/>
                    <a:pt x="3" y="45"/>
                  </a:cubicBezTo>
                  <a:cubicBezTo>
                    <a:pt x="3" y="46"/>
                    <a:pt x="3" y="46"/>
                    <a:pt x="3" y="47"/>
                  </a:cubicBezTo>
                  <a:cubicBezTo>
                    <a:pt x="3" y="47"/>
                    <a:pt x="4" y="47"/>
                    <a:pt x="4" y="48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49"/>
                    <a:pt x="3" y="50"/>
                    <a:pt x="3" y="50"/>
                  </a:cubicBezTo>
                  <a:cubicBezTo>
                    <a:pt x="3" y="51"/>
                    <a:pt x="3" y="51"/>
                    <a:pt x="3" y="52"/>
                  </a:cubicBezTo>
                  <a:cubicBezTo>
                    <a:pt x="3" y="53"/>
                    <a:pt x="3" y="53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5"/>
                  </a:cubicBezTo>
                  <a:cubicBezTo>
                    <a:pt x="3" y="56"/>
                    <a:pt x="3" y="56"/>
                    <a:pt x="3" y="57"/>
                  </a:cubicBezTo>
                  <a:cubicBezTo>
                    <a:pt x="3" y="57"/>
                    <a:pt x="3" y="58"/>
                    <a:pt x="3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60"/>
                    <a:pt x="2" y="60"/>
                    <a:pt x="3" y="61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4" y="63"/>
                    <a:pt x="4" y="63"/>
                    <a:pt x="4" y="64"/>
                  </a:cubicBezTo>
                  <a:cubicBezTo>
                    <a:pt x="4" y="64"/>
                    <a:pt x="4" y="65"/>
                    <a:pt x="4" y="66"/>
                  </a:cubicBezTo>
                  <a:cubicBezTo>
                    <a:pt x="4" y="66"/>
                    <a:pt x="4" y="66"/>
                    <a:pt x="4" y="67"/>
                  </a:cubicBezTo>
                  <a:cubicBezTo>
                    <a:pt x="4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4" y="69"/>
                    <a:pt x="4" y="70"/>
                    <a:pt x="4" y="70"/>
                  </a:cubicBezTo>
                  <a:cubicBezTo>
                    <a:pt x="4" y="70"/>
                    <a:pt x="4" y="71"/>
                    <a:pt x="5" y="71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5" y="72"/>
                    <a:pt x="6" y="73"/>
                    <a:pt x="6" y="73"/>
                  </a:cubicBezTo>
                  <a:cubicBezTo>
                    <a:pt x="6" y="73"/>
                    <a:pt x="6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8" y="78"/>
                    <a:pt x="9" y="78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0" y="78"/>
                    <a:pt x="9" y="79"/>
                    <a:pt x="9" y="80"/>
                  </a:cubicBezTo>
                  <a:cubicBezTo>
                    <a:pt x="9" y="80"/>
                    <a:pt x="9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1"/>
                    <a:pt x="10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10" y="84"/>
                    <a:pt x="10" y="84"/>
                  </a:cubicBezTo>
                  <a:cubicBezTo>
                    <a:pt x="10" y="84"/>
                    <a:pt x="10" y="85"/>
                    <a:pt x="10" y="85"/>
                  </a:cubicBezTo>
                  <a:cubicBezTo>
                    <a:pt x="10" y="85"/>
                    <a:pt x="10" y="86"/>
                    <a:pt x="10" y="87"/>
                  </a:cubicBezTo>
                  <a:cubicBezTo>
                    <a:pt x="10" y="87"/>
                    <a:pt x="11" y="88"/>
                    <a:pt x="10" y="88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10" y="89"/>
                    <a:pt x="10" y="89"/>
                    <a:pt x="10" y="90"/>
                  </a:cubicBezTo>
                  <a:cubicBezTo>
                    <a:pt x="11" y="90"/>
                    <a:pt x="10" y="90"/>
                    <a:pt x="11" y="91"/>
                  </a:cubicBezTo>
                  <a:cubicBezTo>
                    <a:pt x="11" y="91"/>
                    <a:pt x="11" y="90"/>
                    <a:pt x="12" y="91"/>
                  </a:cubicBezTo>
                  <a:cubicBezTo>
                    <a:pt x="12" y="91"/>
                    <a:pt x="13" y="91"/>
                    <a:pt x="13" y="91"/>
                  </a:cubicBezTo>
                  <a:cubicBezTo>
                    <a:pt x="13" y="91"/>
                    <a:pt x="12" y="91"/>
                    <a:pt x="12" y="92"/>
                  </a:cubicBezTo>
                  <a:cubicBezTo>
                    <a:pt x="12" y="92"/>
                    <a:pt x="12" y="92"/>
                    <a:pt x="11" y="93"/>
                  </a:cubicBezTo>
                  <a:cubicBezTo>
                    <a:pt x="11" y="93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5"/>
                  </a:cubicBezTo>
                  <a:cubicBezTo>
                    <a:pt x="12" y="95"/>
                    <a:pt x="13" y="95"/>
                    <a:pt x="13" y="95"/>
                  </a:cubicBezTo>
                  <a:cubicBezTo>
                    <a:pt x="13" y="96"/>
                    <a:pt x="13" y="96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9"/>
                  </a:cubicBezTo>
                  <a:cubicBezTo>
                    <a:pt x="15" y="99"/>
                    <a:pt x="15" y="99"/>
                    <a:pt x="15" y="100"/>
                  </a:cubicBezTo>
                  <a:cubicBezTo>
                    <a:pt x="15" y="100"/>
                    <a:pt x="15" y="100"/>
                    <a:pt x="16" y="100"/>
                  </a:cubicBezTo>
                  <a:cubicBezTo>
                    <a:pt x="16" y="100"/>
                    <a:pt x="16" y="101"/>
                    <a:pt x="16" y="101"/>
                  </a:cubicBezTo>
                  <a:cubicBezTo>
                    <a:pt x="17" y="101"/>
                    <a:pt x="17" y="101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9" y="104"/>
                    <a:pt x="19" y="104"/>
                    <a:pt x="19" y="103"/>
                  </a:cubicBezTo>
                  <a:cubicBezTo>
                    <a:pt x="20" y="103"/>
                    <a:pt x="20" y="103"/>
                    <a:pt x="21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2" y="103"/>
                    <a:pt x="22" y="103"/>
                    <a:pt x="22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1" y="105"/>
                    <a:pt x="22" y="104"/>
                    <a:pt x="21" y="104"/>
                  </a:cubicBezTo>
                  <a:cubicBezTo>
                    <a:pt x="21" y="104"/>
                    <a:pt x="20" y="104"/>
                    <a:pt x="20" y="104"/>
                  </a:cubicBezTo>
                  <a:cubicBezTo>
                    <a:pt x="20" y="104"/>
                    <a:pt x="20" y="104"/>
                    <a:pt x="20" y="105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1" y="106"/>
                    <a:pt x="21" y="105"/>
                    <a:pt x="21" y="106"/>
                  </a:cubicBezTo>
                  <a:cubicBezTo>
                    <a:pt x="21" y="106"/>
                    <a:pt x="20" y="106"/>
                    <a:pt x="20" y="106"/>
                  </a:cubicBezTo>
                  <a:cubicBezTo>
                    <a:pt x="20" y="107"/>
                    <a:pt x="21" y="106"/>
                    <a:pt x="21" y="107"/>
                  </a:cubicBezTo>
                  <a:cubicBezTo>
                    <a:pt x="22" y="107"/>
                    <a:pt x="22" y="107"/>
                    <a:pt x="23" y="107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4" y="107"/>
                    <a:pt x="24" y="107"/>
                    <a:pt x="24" y="107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3" name="Freeform 331">
              <a:extLst>
                <a:ext uri="{FF2B5EF4-FFF2-40B4-BE49-F238E27FC236}">
                  <a16:creationId xmlns:a16="http://schemas.microsoft.com/office/drawing/2014/main" id="{E77BDBE4-2EB2-45A9-A062-DE938A662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492" y="4000123"/>
              <a:ext cx="26122" cy="52822"/>
            </a:xfrm>
            <a:custGeom>
              <a:avLst/>
              <a:gdLst>
                <a:gd name="T0" fmla="*/ 1 w 2"/>
                <a:gd name="T1" fmla="*/ 1 h 4"/>
                <a:gd name="T2" fmla="*/ 0 w 2"/>
                <a:gd name="T3" fmla="*/ 0 h 4"/>
                <a:gd name="T4" fmla="*/ 0 w 2"/>
                <a:gd name="T5" fmla="*/ 1 h 4"/>
                <a:gd name="T6" fmla="*/ 0 w 2"/>
                <a:gd name="T7" fmla="*/ 2 h 4"/>
                <a:gd name="T8" fmla="*/ 0 w 2"/>
                <a:gd name="T9" fmla="*/ 2 h 4"/>
                <a:gd name="T10" fmla="*/ 0 w 2"/>
                <a:gd name="T11" fmla="*/ 3 h 4"/>
                <a:gd name="T12" fmla="*/ 0 w 2"/>
                <a:gd name="T13" fmla="*/ 4 h 4"/>
                <a:gd name="T14" fmla="*/ 0 w 2"/>
                <a:gd name="T15" fmla="*/ 4 h 4"/>
                <a:gd name="T16" fmla="*/ 1 w 2"/>
                <a:gd name="T17" fmla="*/ 4 h 4"/>
                <a:gd name="T18" fmla="*/ 2 w 2"/>
                <a:gd name="T19" fmla="*/ 3 h 4"/>
                <a:gd name="T20" fmla="*/ 2 w 2"/>
                <a:gd name="T21" fmla="*/ 2 h 4"/>
                <a:gd name="T22" fmla="*/ 1 w 2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4" name="Freeform 332">
              <a:extLst>
                <a:ext uri="{FF2B5EF4-FFF2-40B4-BE49-F238E27FC236}">
                  <a16:creationId xmlns:a16="http://schemas.microsoft.com/office/drawing/2014/main" id="{36743CE8-4A5F-44EA-8D85-6DB0CF83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679" y="4025556"/>
              <a:ext cx="14066" cy="27389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5" name="Freeform 333">
              <a:extLst>
                <a:ext uri="{FF2B5EF4-FFF2-40B4-BE49-F238E27FC236}">
                  <a16:creationId xmlns:a16="http://schemas.microsoft.com/office/drawing/2014/main" id="{A6FB0E16-8C28-4301-93ED-B3E51A5E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810" y="4039250"/>
              <a:ext cx="14066" cy="1369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6" name="Freeform 334">
              <a:extLst>
                <a:ext uri="{FF2B5EF4-FFF2-40B4-BE49-F238E27FC236}">
                  <a16:creationId xmlns:a16="http://schemas.microsoft.com/office/drawing/2014/main" id="{BFDEBDA5-4DAC-48DE-8989-038014FA2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377" y="5612158"/>
              <a:ext cx="26122" cy="66516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4 h 5"/>
                <a:gd name="T4" fmla="*/ 2 w 2"/>
                <a:gd name="T5" fmla="*/ 3 h 5"/>
                <a:gd name="T6" fmla="*/ 2 w 2"/>
                <a:gd name="T7" fmla="*/ 2 h 5"/>
                <a:gd name="T8" fmla="*/ 2 w 2"/>
                <a:gd name="T9" fmla="*/ 1 h 5"/>
                <a:gd name="T10" fmla="*/ 1 w 2"/>
                <a:gd name="T11" fmla="*/ 1 h 5"/>
                <a:gd name="T12" fmla="*/ 0 w 2"/>
                <a:gd name="T13" fmla="*/ 1 h 5"/>
                <a:gd name="T14" fmla="*/ 0 w 2"/>
                <a:gd name="T15" fmla="*/ 1 h 5"/>
                <a:gd name="T16" fmla="*/ 0 w 2"/>
                <a:gd name="T17" fmla="*/ 2 h 5"/>
                <a:gd name="T18" fmla="*/ 0 w 2"/>
                <a:gd name="T19" fmla="*/ 3 h 5"/>
                <a:gd name="T20" fmla="*/ 0 w 2"/>
                <a:gd name="T21" fmla="*/ 4 h 5"/>
                <a:gd name="T22" fmla="*/ 0 w 2"/>
                <a:gd name="T23" fmla="*/ 5 h 5"/>
                <a:gd name="T24" fmla="*/ 1 w 2"/>
                <a:gd name="T25" fmla="*/ 5 h 5"/>
                <a:gd name="T26" fmla="*/ 2 w 2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7" name="Freeform 335">
              <a:extLst>
                <a:ext uri="{FF2B5EF4-FFF2-40B4-BE49-F238E27FC236}">
                  <a16:creationId xmlns:a16="http://schemas.microsoft.com/office/drawing/2014/main" id="{FAFBD82D-3664-4306-BF57-A190F1357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630" y="5717801"/>
              <a:ext cx="14066" cy="1369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8" name="Freeform 336">
              <a:extLst>
                <a:ext uri="{FF2B5EF4-FFF2-40B4-BE49-F238E27FC236}">
                  <a16:creationId xmlns:a16="http://schemas.microsoft.com/office/drawing/2014/main" id="{CA2519A7-C619-4969-89A5-994698FB7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99" y="5731496"/>
              <a:ext cx="28131" cy="25433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0 h 2"/>
                <a:gd name="T4" fmla="*/ 0 w 2"/>
                <a:gd name="T5" fmla="*/ 1 h 2"/>
                <a:gd name="T6" fmla="*/ 1 w 2"/>
                <a:gd name="T7" fmla="*/ 2 h 2"/>
                <a:gd name="T8" fmla="*/ 2 w 2"/>
                <a:gd name="T9" fmla="*/ 1 h 2"/>
                <a:gd name="T10" fmla="*/ 2 w 2"/>
                <a:gd name="T11" fmla="*/ 1 h 2"/>
                <a:gd name="T12" fmla="*/ 1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59" name="Freeform 337">
              <a:extLst>
                <a:ext uri="{FF2B5EF4-FFF2-40B4-BE49-F238E27FC236}">
                  <a16:creationId xmlns:a16="http://schemas.microsoft.com/office/drawing/2014/main" id="{237B54B7-9AC0-46E0-BAB2-620DBD2AE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433" y="5770623"/>
              <a:ext cx="56262" cy="27389"/>
            </a:xfrm>
            <a:custGeom>
              <a:avLst/>
              <a:gdLst>
                <a:gd name="T0" fmla="*/ 3 w 4"/>
                <a:gd name="T1" fmla="*/ 2 h 2"/>
                <a:gd name="T2" fmla="*/ 4 w 4"/>
                <a:gd name="T3" fmla="*/ 2 h 2"/>
                <a:gd name="T4" fmla="*/ 4 w 4"/>
                <a:gd name="T5" fmla="*/ 1 h 2"/>
                <a:gd name="T6" fmla="*/ 3 w 4"/>
                <a:gd name="T7" fmla="*/ 0 h 2"/>
                <a:gd name="T8" fmla="*/ 2 w 4"/>
                <a:gd name="T9" fmla="*/ 0 h 2"/>
                <a:gd name="T10" fmla="*/ 2 w 4"/>
                <a:gd name="T11" fmla="*/ 1 h 2"/>
                <a:gd name="T12" fmla="*/ 1 w 4"/>
                <a:gd name="T13" fmla="*/ 1 h 2"/>
                <a:gd name="T14" fmla="*/ 0 w 4"/>
                <a:gd name="T15" fmla="*/ 2 h 2"/>
                <a:gd name="T16" fmla="*/ 1 w 4"/>
                <a:gd name="T17" fmla="*/ 2 h 2"/>
                <a:gd name="T18" fmla="*/ 2 w 4"/>
                <a:gd name="T19" fmla="*/ 2 h 2"/>
                <a:gd name="T20" fmla="*/ 3 w 4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0" name="Freeform 338">
              <a:extLst>
                <a:ext uri="{FF2B5EF4-FFF2-40B4-BE49-F238E27FC236}">
                  <a16:creationId xmlns:a16="http://schemas.microsoft.com/office/drawing/2014/main" id="{F798AAE1-FC0A-47B6-8247-1189B803F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564" y="5850833"/>
              <a:ext cx="14066" cy="1369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1" name="Freeform 339">
              <a:extLst>
                <a:ext uri="{FF2B5EF4-FFF2-40B4-BE49-F238E27FC236}">
                  <a16:creationId xmlns:a16="http://schemas.microsoft.com/office/drawing/2014/main" id="{57CE70E5-07D3-43F5-BCC7-E5012C74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564" y="5878222"/>
              <a:ext cx="40187" cy="39127"/>
            </a:xfrm>
            <a:custGeom>
              <a:avLst/>
              <a:gdLst>
                <a:gd name="T0" fmla="*/ 3 w 3"/>
                <a:gd name="T1" fmla="*/ 0 h 3"/>
                <a:gd name="T2" fmla="*/ 2 w 3"/>
                <a:gd name="T3" fmla="*/ 0 h 3"/>
                <a:gd name="T4" fmla="*/ 0 w 3"/>
                <a:gd name="T5" fmla="*/ 0 h 3"/>
                <a:gd name="T6" fmla="*/ 1 w 3"/>
                <a:gd name="T7" fmla="*/ 2 h 3"/>
                <a:gd name="T8" fmla="*/ 1 w 3"/>
                <a:gd name="T9" fmla="*/ 2 h 3"/>
                <a:gd name="T10" fmla="*/ 2 w 3"/>
                <a:gd name="T11" fmla="*/ 3 h 3"/>
                <a:gd name="T12" fmla="*/ 3 w 3"/>
                <a:gd name="T13" fmla="*/ 3 h 3"/>
                <a:gd name="T14" fmla="*/ 2 w 3"/>
                <a:gd name="T15" fmla="*/ 2 h 3"/>
                <a:gd name="T16" fmla="*/ 2 w 3"/>
                <a:gd name="T17" fmla="*/ 1 h 3"/>
                <a:gd name="T18" fmla="*/ 3 w 3"/>
                <a:gd name="T19" fmla="*/ 1 h 3"/>
                <a:gd name="T20" fmla="*/ 3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2" name="Freeform 340">
              <a:extLst>
                <a:ext uri="{FF2B5EF4-FFF2-40B4-BE49-F238E27FC236}">
                  <a16:creationId xmlns:a16="http://schemas.microsoft.com/office/drawing/2014/main" id="{FEB10FCC-423D-4572-B06A-12491933A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817" y="5983865"/>
              <a:ext cx="28131" cy="1369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1 h 1"/>
                <a:gd name="T6" fmla="*/ 1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3" name="Freeform 341">
              <a:extLst>
                <a:ext uri="{FF2B5EF4-FFF2-40B4-BE49-F238E27FC236}">
                  <a16:creationId xmlns:a16="http://schemas.microsoft.com/office/drawing/2014/main" id="{B2624DF9-0CD0-481A-936D-5E359F9C6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013" y="6024949"/>
              <a:ext cx="54253" cy="25433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1 w 4"/>
                <a:gd name="T5" fmla="*/ 0 h 2"/>
                <a:gd name="T6" fmla="*/ 0 w 4"/>
                <a:gd name="T7" fmla="*/ 0 h 2"/>
                <a:gd name="T8" fmla="*/ 0 w 4"/>
                <a:gd name="T9" fmla="*/ 1 h 2"/>
                <a:gd name="T10" fmla="*/ 1 w 4"/>
                <a:gd name="T11" fmla="*/ 1 h 2"/>
                <a:gd name="T12" fmla="*/ 3 w 4"/>
                <a:gd name="T13" fmla="*/ 1 h 2"/>
                <a:gd name="T14" fmla="*/ 4 w 4"/>
                <a:gd name="T15" fmla="*/ 1 h 2"/>
                <a:gd name="T16" fmla="*/ 3 w 4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4" name="Freeform 342">
              <a:extLst>
                <a:ext uri="{FF2B5EF4-FFF2-40B4-BE49-F238E27FC236}">
                  <a16:creationId xmlns:a16="http://schemas.microsoft.com/office/drawing/2014/main" id="{4B482D5E-BA49-42E8-B310-16EEC1C67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201" y="6050381"/>
              <a:ext cx="40187" cy="27389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1 w 3"/>
                <a:gd name="T5" fmla="*/ 0 h 2"/>
                <a:gd name="T6" fmla="*/ 1 w 3"/>
                <a:gd name="T7" fmla="*/ 1 h 2"/>
                <a:gd name="T8" fmla="*/ 2 w 3"/>
                <a:gd name="T9" fmla="*/ 1 h 2"/>
                <a:gd name="T10" fmla="*/ 2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5" name="Freeform 343">
              <a:extLst>
                <a:ext uri="{FF2B5EF4-FFF2-40B4-BE49-F238E27FC236}">
                  <a16:creationId xmlns:a16="http://schemas.microsoft.com/office/drawing/2014/main" id="{1D555644-ADBC-46BD-8E0C-6C45B56AE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585" y="6036687"/>
              <a:ext cx="26122" cy="27389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2 h 2"/>
                <a:gd name="T6" fmla="*/ 1 w 2"/>
                <a:gd name="T7" fmla="*/ 2 h 2"/>
                <a:gd name="T8" fmla="*/ 2 w 2"/>
                <a:gd name="T9" fmla="*/ 1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6" name="Freeform 344">
              <a:extLst>
                <a:ext uri="{FF2B5EF4-FFF2-40B4-BE49-F238E27FC236}">
                  <a16:creationId xmlns:a16="http://schemas.microsoft.com/office/drawing/2014/main" id="{DD72F277-9110-4066-BA55-3020B651D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222" y="6116897"/>
              <a:ext cx="54253" cy="27389"/>
            </a:xfrm>
            <a:custGeom>
              <a:avLst/>
              <a:gdLst>
                <a:gd name="T0" fmla="*/ 2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1 w 4"/>
                <a:gd name="T7" fmla="*/ 1 h 2"/>
                <a:gd name="T8" fmla="*/ 2 w 4"/>
                <a:gd name="T9" fmla="*/ 1 h 2"/>
                <a:gd name="T10" fmla="*/ 3 w 4"/>
                <a:gd name="T11" fmla="*/ 1 h 2"/>
                <a:gd name="T12" fmla="*/ 3 w 4"/>
                <a:gd name="T13" fmla="*/ 0 h 2"/>
                <a:gd name="T14" fmla="*/ 2 w 4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7" name="Freeform 345">
              <a:extLst>
                <a:ext uri="{FF2B5EF4-FFF2-40B4-BE49-F238E27FC236}">
                  <a16:creationId xmlns:a16="http://schemas.microsoft.com/office/drawing/2014/main" id="{044ABDCC-391C-4787-9CE9-521BF5875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968" y="6105159"/>
              <a:ext cx="68318" cy="25433"/>
            </a:xfrm>
            <a:custGeom>
              <a:avLst/>
              <a:gdLst>
                <a:gd name="T0" fmla="*/ 4 w 5"/>
                <a:gd name="T1" fmla="*/ 0 h 2"/>
                <a:gd name="T2" fmla="*/ 4 w 5"/>
                <a:gd name="T3" fmla="*/ 0 h 2"/>
                <a:gd name="T4" fmla="*/ 3 w 5"/>
                <a:gd name="T5" fmla="*/ 0 h 2"/>
                <a:gd name="T6" fmla="*/ 1 w 5"/>
                <a:gd name="T7" fmla="*/ 0 h 2"/>
                <a:gd name="T8" fmla="*/ 1 w 5"/>
                <a:gd name="T9" fmla="*/ 1 h 2"/>
                <a:gd name="T10" fmla="*/ 0 w 5"/>
                <a:gd name="T11" fmla="*/ 1 h 2"/>
                <a:gd name="T12" fmla="*/ 0 w 5"/>
                <a:gd name="T13" fmla="*/ 2 h 2"/>
                <a:gd name="T14" fmla="*/ 1 w 5"/>
                <a:gd name="T15" fmla="*/ 2 h 2"/>
                <a:gd name="T16" fmla="*/ 2 w 5"/>
                <a:gd name="T17" fmla="*/ 2 h 2"/>
                <a:gd name="T18" fmla="*/ 3 w 5"/>
                <a:gd name="T19" fmla="*/ 2 h 2"/>
                <a:gd name="T20" fmla="*/ 3 w 5"/>
                <a:gd name="T21" fmla="*/ 1 h 2"/>
                <a:gd name="T22" fmla="*/ 4 w 5"/>
                <a:gd name="T23" fmla="*/ 1 h 2"/>
                <a:gd name="T24" fmla="*/ 5 w 5"/>
                <a:gd name="T25" fmla="*/ 1 h 2"/>
                <a:gd name="T26" fmla="*/ 4 w 5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8" name="Freeform 346">
              <a:extLst>
                <a:ext uri="{FF2B5EF4-FFF2-40B4-BE49-F238E27FC236}">
                  <a16:creationId xmlns:a16="http://schemas.microsoft.com/office/drawing/2014/main" id="{C80550DB-1000-431F-A327-071B633A6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585" y="6024949"/>
              <a:ext cx="108506" cy="80211"/>
            </a:xfrm>
            <a:custGeom>
              <a:avLst/>
              <a:gdLst>
                <a:gd name="T0" fmla="*/ 7 w 8"/>
                <a:gd name="T1" fmla="*/ 6 h 6"/>
                <a:gd name="T2" fmla="*/ 8 w 8"/>
                <a:gd name="T3" fmla="*/ 6 h 6"/>
                <a:gd name="T4" fmla="*/ 8 w 8"/>
                <a:gd name="T5" fmla="*/ 6 h 6"/>
                <a:gd name="T6" fmla="*/ 8 w 8"/>
                <a:gd name="T7" fmla="*/ 5 h 6"/>
                <a:gd name="T8" fmla="*/ 7 w 8"/>
                <a:gd name="T9" fmla="*/ 5 h 6"/>
                <a:gd name="T10" fmla="*/ 6 w 8"/>
                <a:gd name="T11" fmla="*/ 3 h 6"/>
                <a:gd name="T12" fmla="*/ 6 w 8"/>
                <a:gd name="T13" fmla="*/ 2 h 6"/>
                <a:gd name="T14" fmla="*/ 5 w 8"/>
                <a:gd name="T15" fmla="*/ 1 h 6"/>
                <a:gd name="T16" fmla="*/ 5 w 8"/>
                <a:gd name="T17" fmla="*/ 0 h 6"/>
                <a:gd name="T18" fmla="*/ 4 w 8"/>
                <a:gd name="T19" fmla="*/ 0 h 6"/>
                <a:gd name="T20" fmla="*/ 4 w 8"/>
                <a:gd name="T21" fmla="*/ 0 h 6"/>
                <a:gd name="T22" fmla="*/ 3 w 8"/>
                <a:gd name="T23" fmla="*/ 0 h 6"/>
                <a:gd name="T24" fmla="*/ 2 w 8"/>
                <a:gd name="T25" fmla="*/ 0 h 6"/>
                <a:gd name="T26" fmla="*/ 2 w 8"/>
                <a:gd name="T27" fmla="*/ 1 h 6"/>
                <a:gd name="T28" fmla="*/ 2 w 8"/>
                <a:gd name="T29" fmla="*/ 2 h 6"/>
                <a:gd name="T30" fmla="*/ 2 w 8"/>
                <a:gd name="T31" fmla="*/ 2 h 6"/>
                <a:gd name="T32" fmla="*/ 3 w 8"/>
                <a:gd name="T33" fmla="*/ 2 h 6"/>
                <a:gd name="T34" fmla="*/ 4 w 8"/>
                <a:gd name="T35" fmla="*/ 2 h 6"/>
                <a:gd name="T36" fmla="*/ 4 w 8"/>
                <a:gd name="T37" fmla="*/ 2 h 6"/>
                <a:gd name="T38" fmla="*/ 3 w 8"/>
                <a:gd name="T39" fmla="*/ 3 h 6"/>
                <a:gd name="T40" fmla="*/ 3 w 8"/>
                <a:gd name="T41" fmla="*/ 4 h 6"/>
                <a:gd name="T42" fmla="*/ 4 w 8"/>
                <a:gd name="T43" fmla="*/ 4 h 6"/>
                <a:gd name="T44" fmla="*/ 5 w 8"/>
                <a:gd name="T45" fmla="*/ 4 h 6"/>
                <a:gd name="T46" fmla="*/ 4 w 8"/>
                <a:gd name="T47" fmla="*/ 5 h 6"/>
                <a:gd name="T48" fmla="*/ 3 w 8"/>
                <a:gd name="T49" fmla="*/ 5 h 6"/>
                <a:gd name="T50" fmla="*/ 3 w 8"/>
                <a:gd name="T51" fmla="*/ 4 h 6"/>
                <a:gd name="T52" fmla="*/ 1 w 8"/>
                <a:gd name="T53" fmla="*/ 4 h 6"/>
                <a:gd name="T54" fmla="*/ 0 w 8"/>
                <a:gd name="T55" fmla="*/ 4 h 6"/>
                <a:gd name="T56" fmla="*/ 0 w 8"/>
                <a:gd name="T57" fmla="*/ 5 h 6"/>
                <a:gd name="T58" fmla="*/ 1 w 8"/>
                <a:gd name="T59" fmla="*/ 5 h 6"/>
                <a:gd name="T60" fmla="*/ 2 w 8"/>
                <a:gd name="T61" fmla="*/ 6 h 6"/>
                <a:gd name="T62" fmla="*/ 4 w 8"/>
                <a:gd name="T63" fmla="*/ 6 h 6"/>
                <a:gd name="T64" fmla="*/ 5 w 8"/>
                <a:gd name="T65" fmla="*/ 6 h 6"/>
                <a:gd name="T66" fmla="*/ 6 w 8"/>
                <a:gd name="T67" fmla="*/ 6 h 6"/>
                <a:gd name="T68" fmla="*/ 7 w 8"/>
                <a:gd name="T6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" h="6">
                  <a:moveTo>
                    <a:pt x="7" y="6"/>
                  </a:move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69" name="Freeform 361">
              <a:extLst>
                <a:ext uri="{FF2B5EF4-FFF2-40B4-BE49-F238E27FC236}">
                  <a16:creationId xmlns:a16="http://schemas.microsoft.com/office/drawing/2014/main" id="{26C1480F-7850-4326-991B-EFCEBB0A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380" y="3413217"/>
              <a:ext cx="26122" cy="27389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1 h 2"/>
                <a:gd name="T6" fmla="*/ 1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0" name="Freeform 362">
              <a:extLst>
                <a:ext uri="{FF2B5EF4-FFF2-40B4-BE49-F238E27FC236}">
                  <a16:creationId xmlns:a16="http://schemas.microsoft.com/office/drawing/2014/main" id="{91105BAA-2C74-4EF8-A08B-1C26F1165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380" y="3374090"/>
              <a:ext cx="14066" cy="1173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1" name="Freeform 434">
              <a:extLst>
                <a:ext uri="{FF2B5EF4-FFF2-40B4-BE49-F238E27FC236}">
                  <a16:creationId xmlns:a16="http://schemas.microsoft.com/office/drawing/2014/main" id="{2A5FA6D8-A63D-4A12-A382-25F10A2FB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1" y="1361003"/>
              <a:ext cx="1175478" cy="559517"/>
            </a:xfrm>
            <a:custGeom>
              <a:avLst/>
              <a:gdLst>
                <a:gd name="T0" fmla="*/ 62 w 86"/>
                <a:gd name="T1" fmla="*/ 30 h 42"/>
                <a:gd name="T2" fmla="*/ 64 w 86"/>
                <a:gd name="T3" fmla="*/ 33 h 42"/>
                <a:gd name="T4" fmla="*/ 63 w 86"/>
                <a:gd name="T5" fmla="*/ 38 h 42"/>
                <a:gd name="T6" fmla="*/ 68 w 86"/>
                <a:gd name="T7" fmla="*/ 34 h 42"/>
                <a:gd name="T8" fmla="*/ 68 w 86"/>
                <a:gd name="T9" fmla="*/ 36 h 42"/>
                <a:gd name="T10" fmla="*/ 68 w 86"/>
                <a:gd name="T11" fmla="*/ 42 h 42"/>
                <a:gd name="T12" fmla="*/ 72 w 86"/>
                <a:gd name="T13" fmla="*/ 38 h 42"/>
                <a:gd name="T14" fmla="*/ 71 w 86"/>
                <a:gd name="T15" fmla="*/ 33 h 42"/>
                <a:gd name="T16" fmla="*/ 69 w 86"/>
                <a:gd name="T17" fmla="*/ 29 h 42"/>
                <a:gd name="T18" fmla="*/ 65 w 86"/>
                <a:gd name="T19" fmla="*/ 29 h 42"/>
                <a:gd name="T20" fmla="*/ 65 w 86"/>
                <a:gd name="T21" fmla="*/ 23 h 42"/>
                <a:gd name="T22" fmla="*/ 82 w 86"/>
                <a:gd name="T23" fmla="*/ 7 h 42"/>
                <a:gd name="T24" fmla="*/ 84 w 86"/>
                <a:gd name="T25" fmla="*/ 3 h 42"/>
                <a:gd name="T26" fmla="*/ 77 w 86"/>
                <a:gd name="T27" fmla="*/ 2 h 42"/>
                <a:gd name="T28" fmla="*/ 70 w 86"/>
                <a:gd name="T29" fmla="*/ 1 h 42"/>
                <a:gd name="T30" fmla="*/ 63 w 86"/>
                <a:gd name="T31" fmla="*/ 0 h 42"/>
                <a:gd name="T32" fmla="*/ 54 w 86"/>
                <a:gd name="T33" fmla="*/ 2 h 42"/>
                <a:gd name="T34" fmla="*/ 46 w 86"/>
                <a:gd name="T35" fmla="*/ 3 h 42"/>
                <a:gd name="T36" fmla="*/ 40 w 86"/>
                <a:gd name="T37" fmla="*/ 6 h 42"/>
                <a:gd name="T38" fmla="*/ 37 w 86"/>
                <a:gd name="T39" fmla="*/ 8 h 42"/>
                <a:gd name="T40" fmla="*/ 38 w 86"/>
                <a:gd name="T41" fmla="*/ 10 h 42"/>
                <a:gd name="T42" fmla="*/ 35 w 86"/>
                <a:gd name="T43" fmla="*/ 12 h 42"/>
                <a:gd name="T44" fmla="*/ 33 w 86"/>
                <a:gd name="T45" fmla="*/ 11 h 42"/>
                <a:gd name="T46" fmla="*/ 27 w 86"/>
                <a:gd name="T47" fmla="*/ 13 h 42"/>
                <a:gd name="T48" fmla="*/ 25 w 86"/>
                <a:gd name="T49" fmla="*/ 15 h 42"/>
                <a:gd name="T50" fmla="*/ 27 w 86"/>
                <a:gd name="T51" fmla="*/ 16 h 42"/>
                <a:gd name="T52" fmla="*/ 31 w 86"/>
                <a:gd name="T53" fmla="*/ 18 h 42"/>
                <a:gd name="T54" fmla="*/ 25 w 86"/>
                <a:gd name="T55" fmla="*/ 20 h 42"/>
                <a:gd name="T56" fmla="*/ 21 w 86"/>
                <a:gd name="T57" fmla="*/ 21 h 42"/>
                <a:gd name="T58" fmla="*/ 14 w 86"/>
                <a:gd name="T59" fmla="*/ 24 h 42"/>
                <a:gd name="T60" fmla="*/ 13 w 86"/>
                <a:gd name="T61" fmla="*/ 27 h 42"/>
                <a:gd name="T62" fmla="*/ 17 w 86"/>
                <a:gd name="T63" fmla="*/ 28 h 42"/>
                <a:gd name="T64" fmla="*/ 13 w 86"/>
                <a:gd name="T65" fmla="*/ 32 h 42"/>
                <a:gd name="T66" fmla="*/ 17 w 86"/>
                <a:gd name="T67" fmla="*/ 31 h 42"/>
                <a:gd name="T68" fmla="*/ 20 w 86"/>
                <a:gd name="T69" fmla="*/ 32 h 42"/>
                <a:gd name="T70" fmla="*/ 22 w 86"/>
                <a:gd name="T71" fmla="*/ 32 h 42"/>
                <a:gd name="T72" fmla="*/ 20 w 86"/>
                <a:gd name="T73" fmla="*/ 33 h 42"/>
                <a:gd name="T74" fmla="*/ 14 w 86"/>
                <a:gd name="T75" fmla="*/ 36 h 42"/>
                <a:gd name="T76" fmla="*/ 6 w 86"/>
                <a:gd name="T77" fmla="*/ 39 h 42"/>
                <a:gd name="T78" fmla="*/ 0 w 86"/>
                <a:gd name="T79" fmla="*/ 41 h 42"/>
                <a:gd name="T80" fmla="*/ 7 w 86"/>
                <a:gd name="T81" fmla="*/ 40 h 42"/>
                <a:gd name="T82" fmla="*/ 13 w 86"/>
                <a:gd name="T83" fmla="*/ 39 h 42"/>
                <a:gd name="T84" fmla="*/ 20 w 86"/>
                <a:gd name="T85" fmla="*/ 35 h 42"/>
                <a:gd name="T86" fmla="*/ 27 w 86"/>
                <a:gd name="T87" fmla="*/ 33 h 42"/>
                <a:gd name="T88" fmla="*/ 31 w 86"/>
                <a:gd name="T89" fmla="*/ 31 h 42"/>
                <a:gd name="T90" fmla="*/ 37 w 86"/>
                <a:gd name="T91" fmla="*/ 28 h 42"/>
                <a:gd name="T92" fmla="*/ 42 w 86"/>
                <a:gd name="T93" fmla="*/ 25 h 42"/>
                <a:gd name="T94" fmla="*/ 42 w 86"/>
                <a:gd name="T95" fmla="*/ 26 h 42"/>
                <a:gd name="T96" fmla="*/ 37 w 86"/>
                <a:gd name="T97" fmla="*/ 28 h 42"/>
                <a:gd name="T98" fmla="*/ 39 w 86"/>
                <a:gd name="T99" fmla="*/ 30 h 42"/>
                <a:gd name="T100" fmla="*/ 45 w 86"/>
                <a:gd name="T101" fmla="*/ 28 h 42"/>
                <a:gd name="T102" fmla="*/ 48 w 86"/>
                <a:gd name="T103" fmla="*/ 25 h 42"/>
                <a:gd name="T104" fmla="*/ 54 w 86"/>
                <a:gd name="T105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42">
                  <a:moveTo>
                    <a:pt x="57" y="28"/>
                  </a:moveTo>
                  <a:cubicBezTo>
                    <a:pt x="57" y="28"/>
                    <a:pt x="57" y="28"/>
                    <a:pt x="58" y="28"/>
                  </a:cubicBezTo>
                  <a:cubicBezTo>
                    <a:pt x="58" y="28"/>
                    <a:pt x="58" y="29"/>
                    <a:pt x="59" y="29"/>
                  </a:cubicBezTo>
                  <a:cubicBezTo>
                    <a:pt x="59" y="29"/>
                    <a:pt x="60" y="29"/>
                    <a:pt x="60" y="29"/>
                  </a:cubicBezTo>
                  <a:cubicBezTo>
                    <a:pt x="61" y="29"/>
                    <a:pt x="61" y="29"/>
                    <a:pt x="61" y="30"/>
                  </a:cubicBezTo>
                  <a:cubicBezTo>
                    <a:pt x="61" y="30"/>
                    <a:pt x="61" y="30"/>
                    <a:pt x="62" y="30"/>
                  </a:cubicBezTo>
                  <a:cubicBezTo>
                    <a:pt x="62" y="31"/>
                    <a:pt x="62" y="30"/>
                    <a:pt x="62" y="30"/>
                  </a:cubicBezTo>
                  <a:cubicBezTo>
                    <a:pt x="63" y="31"/>
                    <a:pt x="62" y="31"/>
                    <a:pt x="63" y="31"/>
                  </a:cubicBezTo>
                  <a:cubicBezTo>
                    <a:pt x="63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3" y="32"/>
                    <a:pt x="64" y="32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5" y="33"/>
                    <a:pt x="65" y="33"/>
                  </a:cubicBezTo>
                  <a:cubicBezTo>
                    <a:pt x="65" y="33"/>
                    <a:pt x="65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3" y="37"/>
                    <a:pt x="62" y="38"/>
                    <a:pt x="63" y="38"/>
                  </a:cubicBezTo>
                  <a:cubicBezTo>
                    <a:pt x="63" y="38"/>
                    <a:pt x="63" y="38"/>
                    <a:pt x="64" y="38"/>
                  </a:cubicBezTo>
                  <a:cubicBezTo>
                    <a:pt x="64" y="38"/>
                    <a:pt x="64" y="37"/>
                    <a:pt x="65" y="37"/>
                  </a:cubicBezTo>
                  <a:cubicBezTo>
                    <a:pt x="65" y="37"/>
                    <a:pt x="65" y="36"/>
                    <a:pt x="65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7" y="35"/>
                    <a:pt x="67" y="35"/>
                  </a:cubicBezTo>
                  <a:cubicBezTo>
                    <a:pt x="67" y="35"/>
                    <a:pt x="67" y="35"/>
                    <a:pt x="68" y="34"/>
                  </a:cubicBezTo>
                  <a:cubicBezTo>
                    <a:pt x="68" y="34"/>
                    <a:pt x="68" y="34"/>
                    <a:pt x="68" y="33"/>
                  </a:cubicBezTo>
                  <a:cubicBezTo>
                    <a:pt x="68" y="33"/>
                    <a:pt x="67" y="33"/>
                    <a:pt x="67" y="33"/>
                  </a:cubicBezTo>
                  <a:cubicBezTo>
                    <a:pt x="67" y="32"/>
                    <a:pt x="68" y="32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4"/>
                    <a:pt x="68" y="34"/>
                    <a:pt x="68" y="35"/>
                  </a:cubicBezTo>
                  <a:cubicBezTo>
                    <a:pt x="68" y="35"/>
                    <a:pt x="68" y="35"/>
                    <a:pt x="68" y="36"/>
                  </a:cubicBezTo>
                  <a:cubicBezTo>
                    <a:pt x="69" y="36"/>
                    <a:pt x="69" y="36"/>
                    <a:pt x="69" y="37"/>
                  </a:cubicBezTo>
                  <a:cubicBezTo>
                    <a:pt x="69" y="37"/>
                    <a:pt x="69" y="37"/>
                    <a:pt x="69" y="38"/>
                  </a:cubicBezTo>
                  <a:cubicBezTo>
                    <a:pt x="69" y="38"/>
                    <a:pt x="68" y="39"/>
                    <a:pt x="68" y="39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7" y="40"/>
                    <a:pt x="68" y="40"/>
                    <a:pt x="68" y="41"/>
                  </a:cubicBezTo>
                  <a:cubicBezTo>
                    <a:pt x="68" y="41"/>
                    <a:pt x="68" y="41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2"/>
                    <a:pt x="69" y="42"/>
                    <a:pt x="69" y="42"/>
                  </a:cubicBezTo>
                  <a:cubicBezTo>
                    <a:pt x="69" y="41"/>
                    <a:pt x="70" y="41"/>
                    <a:pt x="71" y="41"/>
                  </a:cubicBezTo>
                  <a:cubicBezTo>
                    <a:pt x="71" y="41"/>
                    <a:pt x="71" y="40"/>
                    <a:pt x="71" y="40"/>
                  </a:cubicBezTo>
                  <a:cubicBezTo>
                    <a:pt x="72" y="39"/>
                    <a:pt x="72" y="39"/>
                    <a:pt x="72" y="38"/>
                  </a:cubicBezTo>
                  <a:cubicBezTo>
                    <a:pt x="72" y="38"/>
                    <a:pt x="71" y="38"/>
                    <a:pt x="71" y="38"/>
                  </a:cubicBezTo>
                  <a:cubicBezTo>
                    <a:pt x="71" y="37"/>
                    <a:pt x="71" y="37"/>
                    <a:pt x="70" y="37"/>
                  </a:cubicBezTo>
                  <a:cubicBezTo>
                    <a:pt x="70" y="37"/>
                    <a:pt x="70" y="36"/>
                    <a:pt x="70" y="36"/>
                  </a:cubicBezTo>
                  <a:cubicBezTo>
                    <a:pt x="70" y="35"/>
                    <a:pt x="70" y="35"/>
                    <a:pt x="71" y="35"/>
                  </a:cubicBezTo>
                  <a:cubicBezTo>
                    <a:pt x="71" y="35"/>
                    <a:pt x="71" y="34"/>
                    <a:pt x="71" y="34"/>
                  </a:cubicBezTo>
                  <a:cubicBezTo>
                    <a:pt x="71" y="34"/>
                    <a:pt x="71" y="33"/>
                    <a:pt x="71" y="33"/>
                  </a:cubicBezTo>
                  <a:cubicBezTo>
                    <a:pt x="71" y="32"/>
                    <a:pt x="71" y="32"/>
                    <a:pt x="70" y="32"/>
                  </a:cubicBezTo>
                  <a:cubicBezTo>
                    <a:pt x="70" y="32"/>
                    <a:pt x="70" y="31"/>
                    <a:pt x="70" y="31"/>
                  </a:cubicBezTo>
                  <a:cubicBezTo>
                    <a:pt x="70" y="31"/>
                    <a:pt x="70" y="30"/>
                    <a:pt x="71" y="30"/>
                  </a:cubicBezTo>
                  <a:cubicBezTo>
                    <a:pt x="71" y="30"/>
                    <a:pt x="71" y="29"/>
                    <a:pt x="71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30"/>
                    <a:pt x="67" y="30"/>
                    <a:pt x="67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5" y="31"/>
                    <a:pt x="65" y="31"/>
                    <a:pt x="64" y="31"/>
                  </a:cubicBezTo>
                  <a:cubicBezTo>
                    <a:pt x="64" y="31"/>
                    <a:pt x="65" y="30"/>
                    <a:pt x="65" y="30"/>
                  </a:cubicBezTo>
                  <a:cubicBezTo>
                    <a:pt x="65" y="30"/>
                    <a:pt x="65" y="29"/>
                    <a:pt x="65" y="29"/>
                  </a:cubicBezTo>
                  <a:cubicBezTo>
                    <a:pt x="65" y="28"/>
                    <a:pt x="65" y="28"/>
                    <a:pt x="65" y="27"/>
                  </a:cubicBezTo>
                  <a:cubicBezTo>
                    <a:pt x="65" y="27"/>
                    <a:pt x="65" y="27"/>
                    <a:pt x="65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5" y="26"/>
                    <a:pt x="65" y="26"/>
                    <a:pt x="64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3"/>
                    <a:pt x="65" y="23"/>
                  </a:cubicBezTo>
                  <a:cubicBezTo>
                    <a:pt x="66" y="22"/>
                    <a:pt x="66" y="22"/>
                    <a:pt x="67" y="21"/>
                  </a:cubicBezTo>
                  <a:cubicBezTo>
                    <a:pt x="67" y="20"/>
                    <a:pt x="68" y="20"/>
                    <a:pt x="69" y="19"/>
                  </a:cubicBezTo>
                  <a:cubicBezTo>
                    <a:pt x="70" y="17"/>
                    <a:pt x="71" y="17"/>
                    <a:pt x="72" y="15"/>
                  </a:cubicBezTo>
                  <a:cubicBezTo>
                    <a:pt x="74" y="14"/>
                    <a:pt x="75" y="13"/>
                    <a:pt x="77" y="11"/>
                  </a:cubicBezTo>
                  <a:cubicBezTo>
                    <a:pt x="77" y="11"/>
                    <a:pt x="78" y="11"/>
                    <a:pt x="78" y="10"/>
                  </a:cubicBezTo>
                  <a:cubicBezTo>
                    <a:pt x="79" y="9"/>
                    <a:pt x="80" y="8"/>
                    <a:pt x="82" y="7"/>
                  </a:cubicBezTo>
                  <a:cubicBezTo>
                    <a:pt x="84" y="6"/>
                    <a:pt x="84" y="5"/>
                    <a:pt x="86" y="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5" y="3"/>
                    <a:pt x="85" y="2"/>
                    <a:pt x="85" y="2"/>
                  </a:cubicBezTo>
                  <a:cubicBezTo>
                    <a:pt x="85" y="2"/>
                    <a:pt x="84" y="2"/>
                    <a:pt x="84" y="2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3"/>
                    <a:pt x="83" y="3"/>
                    <a:pt x="82" y="3"/>
                  </a:cubicBezTo>
                  <a:cubicBezTo>
                    <a:pt x="82" y="3"/>
                    <a:pt x="82" y="3"/>
                    <a:pt x="81" y="3"/>
                  </a:cubicBezTo>
                  <a:cubicBezTo>
                    <a:pt x="81" y="3"/>
                    <a:pt x="81" y="2"/>
                    <a:pt x="80" y="2"/>
                  </a:cubicBezTo>
                  <a:cubicBezTo>
                    <a:pt x="80" y="2"/>
                    <a:pt x="80" y="2"/>
                    <a:pt x="79" y="2"/>
                  </a:cubicBezTo>
                  <a:cubicBezTo>
                    <a:pt x="79" y="2"/>
                    <a:pt x="79" y="2"/>
                    <a:pt x="78" y="2"/>
                  </a:cubicBezTo>
                  <a:cubicBezTo>
                    <a:pt x="78" y="2"/>
                    <a:pt x="78" y="2"/>
                    <a:pt x="77" y="2"/>
                  </a:cubicBezTo>
                  <a:cubicBezTo>
                    <a:pt x="77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1"/>
                    <a:pt x="74" y="2"/>
                    <a:pt x="73" y="2"/>
                  </a:cubicBezTo>
                  <a:cubicBezTo>
                    <a:pt x="73" y="2"/>
                    <a:pt x="72" y="2"/>
                    <a:pt x="72" y="2"/>
                  </a:cubicBezTo>
                  <a:cubicBezTo>
                    <a:pt x="72" y="2"/>
                    <a:pt x="71" y="2"/>
                    <a:pt x="71" y="2"/>
                  </a:cubicBezTo>
                  <a:cubicBezTo>
                    <a:pt x="70" y="2"/>
                    <a:pt x="70" y="1"/>
                    <a:pt x="70" y="1"/>
                  </a:cubicBezTo>
                  <a:cubicBezTo>
                    <a:pt x="69" y="1"/>
                    <a:pt x="69" y="1"/>
                    <a:pt x="68" y="1"/>
                  </a:cubicBezTo>
                  <a:cubicBezTo>
                    <a:pt x="68" y="1"/>
                    <a:pt x="68" y="1"/>
                    <a:pt x="67" y="1"/>
                  </a:cubicBezTo>
                  <a:cubicBezTo>
                    <a:pt x="67" y="1"/>
                    <a:pt x="67" y="0"/>
                    <a:pt x="66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3" y="0"/>
                    <a:pt x="63" y="1"/>
                    <a:pt x="62" y="1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60" y="1"/>
                    <a:pt x="60" y="1"/>
                    <a:pt x="59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1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3"/>
                    <a:pt x="49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4"/>
                    <a:pt x="45" y="4"/>
                  </a:cubicBezTo>
                  <a:cubicBezTo>
                    <a:pt x="45" y="4"/>
                    <a:pt x="45" y="5"/>
                    <a:pt x="44" y="5"/>
                  </a:cubicBezTo>
                  <a:cubicBezTo>
                    <a:pt x="44" y="5"/>
                    <a:pt x="42" y="6"/>
                    <a:pt x="42" y="6"/>
                  </a:cubicBezTo>
                  <a:cubicBezTo>
                    <a:pt x="42" y="6"/>
                    <a:pt x="42" y="5"/>
                    <a:pt x="42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0" y="6"/>
                    <a:pt x="40" y="6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6" y="7"/>
                    <a:pt x="35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8" y="9"/>
                    <a:pt x="37" y="9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10"/>
                    <a:pt x="39" y="10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6" y="12"/>
                    <a:pt x="36" y="12"/>
                    <a:pt x="35" y="12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5" y="12"/>
                    <a:pt x="36" y="12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1" y="11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30" y="12"/>
                    <a:pt x="30" y="12"/>
                    <a:pt x="29" y="13"/>
                  </a:cubicBezTo>
                  <a:cubicBezTo>
                    <a:pt x="29" y="13"/>
                    <a:pt x="28" y="12"/>
                    <a:pt x="28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6" y="14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2" y="15"/>
                    <a:pt x="32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8"/>
                    <a:pt x="30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8"/>
                    <a:pt x="29" y="19"/>
                    <a:pt x="28" y="19"/>
                  </a:cubicBezTo>
                  <a:cubicBezTo>
                    <a:pt x="28" y="19"/>
                    <a:pt x="27" y="19"/>
                    <a:pt x="27" y="19"/>
                  </a:cubicBezTo>
                  <a:cubicBezTo>
                    <a:pt x="26" y="20"/>
                    <a:pt x="26" y="20"/>
                    <a:pt x="25" y="20"/>
                  </a:cubicBezTo>
                  <a:cubicBezTo>
                    <a:pt x="25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5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5"/>
                    <a:pt x="14" y="25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7"/>
                  </a:cubicBezTo>
                  <a:cubicBezTo>
                    <a:pt x="12" y="27"/>
                    <a:pt x="13" y="27"/>
                    <a:pt x="13" y="28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29"/>
                    <a:pt x="13" y="29"/>
                    <a:pt x="14" y="29"/>
                  </a:cubicBezTo>
                  <a:cubicBezTo>
                    <a:pt x="14" y="29"/>
                    <a:pt x="14" y="28"/>
                    <a:pt x="15" y="28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16" y="28"/>
                    <a:pt x="17" y="28"/>
                    <a:pt x="17" y="28"/>
                  </a:cubicBezTo>
                  <a:cubicBezTo>
                    <a:pt x="17" y="28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5" y="29"/>
                    <a:pt x="15" y="30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1"/>
                    <a:pt x="14" y="31"/>
                    <a:pt x="14" y="31"/>
                  </a:cubicBezTo>
                  <a:cubicBezTo>
                    <a:pt x="14" y="31"/>
                    <a:pt x="14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2"/>
                    <a:pt x="19" y="33"/>
                  </a:cubicBezTo>
                  <a:cubicBezTo>
                    <a:pt x="19" y="33"/>
                    <a:pt x="19" y="33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1"/>
                    <a:pt x="20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2" y="31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2"/>
                    <a:pt x="22" y="32"/>
                  </a:cubicBezTo>
                  <a:cubicBezTo>
                    <a:pt x="21" y="32"/>
                    <a:pt x="22" y="33"/>
                    <a:pt x="21" y="33"/>
                  </a:cubicBezTo>
                  <a:cubicBezTo>
                    <a:pt x="21" y="33"/>
                    <a:pt x="21" y="33"/>
                    <a:pt x="20" y="33"/>
                  </a:cubicBezTo>
                  <a:cubicBezTo>
                    <a:pt x="20" y="33"/>
                    <a:pt x="20" y="34"/>
                    <a:pt x="20" y="34"/>
                  </a:cubicBezTo>
                  <a:cubicBezTo>
                    <a:pt x="19" y="34"/>
                    <a:pt x="19" y="35"/>
                    <a:pt x="19" y="35"/>
                  </a:cubicBezTo>
                  <a:cubicBezTo>
                    <a:pt x="19" y="35"/>
                    <a:pt x="19" y="35"/>
                    <a:pt x="18" y="35"/>
                  </a:cubicBezTo>
                  <a:cubicBezTo>
                    <a:pt x="18" y="35"/>
                    <a:pt x="17" y="35"/>
                    <a:pt x="17" y="35"/>
                  </a:cubicBezTo>
                  <a:cubicBezTo>
                    <a:pt x="16" y="35"/>
                    <a:pt x="16" y="35"/>
                    <a:pt x="15" y="35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7"/>
                    <a:pt x="14" y="36"/>
                    <a:pt x="13" y="36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0" y="38"/>
                    <a:pt x="10" y="38"/>
                    <a:pt x="9" y="38"/>
                  </a:cubicBezTo>
                  <a:cubicBezTo>
                    <a:pt x="8" y="38"/>
                    <a:pt x="8" y="39"/>
                    <a:pt x="7" y="39"/>
                  </a:cubicBezTo>
                  <a:cubicBezTo>
                    <a:pt x="7" y="39"/>
                    <a:pt x="6" y="38"/>
                    <a:pt x="6" y="39"/>
                  </a:cubicBezTo>
                  <a:cubicBezTo>
                    <a:pt x="6" y="39"/>
                    <a:pt x="5" y="39"/>
                    <a:pt x="5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3" y="40"/>
                    <a:pt x="3" y="39"/>
                    <a:pt x="2" y="40"/>
                  </a:cubicBezTo>
                  <a:cubicBezTo>
                    <a:pt x="2" y="40"/>
                    <a:pt x="2" y="40"/>
                    <a:pt x="1" y="40"/>
                  </a:cubicBezTo>
                  <a:cubicBezTo>
                    <a:pt x="1" y="40"/>
                    <a:pt x="1" y="40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2" y="42"/>
                    <a:pt x="2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4" y="41"/>
                    <a:pt x="4" y="41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40"/>
                    <a:pt x="6" y="40"/>
                    <a:pt x="7" y="40"/>
                  </a:cubicBezTo>
                  <a:cubicBezTo>
                    <a:pt x="7" y="40"/>
                    <a:pt x="7" y="40"/>
                    <a:pt x="8" y="40"/>
                  </a:cubicBezTo>
                  <a:cubicBezTo>
                    <a:pt x="8" y="40"/>
                    <a:pt x="8" y="40"/>
                    <a:pt x="9" y="40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6"/>
                    <a:pt x="20" y="36"/>
                  </a:cubicBezTo>
                  <a:cubicBezTo>
                    <a:pt x="20" y="36"/>
                    <a:pt x="20" y="36"/>
                    <a:pt x="20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3"/>
                  </a:cubicBezTo>
                  <a:cubicBezTo>
                    <a:pt x="26" y="33"/>
                    <a:pt x="26" y="33"/>
                    <a:pt x="27" y="33"/>
                  </a:cubicBezTo>
                  <a:cubicBezTo>
                    <a:pt x="27" y="33"/>
                    <a:pt x="28" y="33"/>
                    <a:pt x="28" y="33"/>
                  </a:cubicBezTo>
                  <a:cubicBezTo>
                    <a:pt x="28" y="33"/>
                    <a:pt x="28" y="33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1"/>
                    <a:pt x="30" y="31"/>
                  </a:cubicBezTo>
                  <a:cubicBezTo>
                    <a:pt x="31" y="31"/>
                    <a:pt x="31" y="32"/>
                    <a:pt x="31" y="31"/>
                  </a:cubicBezTo>
                  <a:cubicBezTo>
                    <a:pt x="32" y="31"/>
                    <a:pt x="31" y="31"/>
                    <a:pt x="31" y="30"/>
                  </a:cubicBezTo>
                  <a:cubicBezTo>
                    <a:pt x="31" y="30"/>
                    <a:pt x="31" y="30"/>
                    <a:pt x="32" y="30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7" y="28"/>
                  </a:cubicBezTo>
                  <a:cubicBezTo>
                    <a:pt x="37" y="28"/>
                    <a:pt x="37" y="28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40" y="26"/>
                    <a:pt x="40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2" y="25"/>
                  </a:cubicBezTo>
                  <a:cubicBezTo>
                    <a:pt x="42" y="25"/>
                    <a:pt x="42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4"/>
                    <a:pt x="44" y="25"/>
                  </a:cubicBezTo>
                  <a:cubicBezTo>
                    <a:pt x="45" y="25"/>
                    <a:pt x="44" y="25"/>
                    <a:pt x="44" y="25"/>
                  </a:cubicBezTo>
                  <a:cubicBezTo>
                    <a:pt x="44" y="26"/>
                    <a:pt x="44" y="26"/>
                    <a:pt x="43" y="26"/>
                  </a:cubicBezTo>
                  <a:cubicBezTo>
                    <a:pt x="43" y="26"/>
                    <a:pt x="42" y="26"/>
                    <a:pt x="42" y="26"/>
                  </a:cubicBezTo>
                  <a:cubicBezTo>
                    <a:pt x="42" y="26"/>
                    <a:pt x="42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1"/>
                    <a:pt x="36" y="30"/>
                    <a:pt x="36" y="30"/>
                  </a:cubicBezTo>
                  <a:cubicBezTo>
                    <a:pt x="37" y="31"/>
                    <a:pt x="37" y="31"/>
                    <a:pt x="38" y="30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0"/>
                    <a:pt x="39" y="29"/>
                    <a:pt x="40" y="29"/>
                  </a:cubicBezTo>
                  <a:cubicBezTo>
                    <a:pt x="40" y="29"/>
                    <a:pt x="41" y="29"/>
                    <a:pt x="41" y="29"/>
                  </a:cubicBezTo>
                  <a:cubicBezTo>
                    <a:pt x="41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8"/>
                  </a:cubicBezTo>
                  <a:cubicBezTo>
                    <a:pt x="43" y="28"/>
                    <a:pt x="44" y="28"/>
                    <a:pt x="44" y="28"/>
                  </a:cubicBezTo>
                  <a:cubicBezTo>
                    <a:pt x="44" y="28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5"/>
                    <a:pt x="48" y="25"/>
                    <a:pt x="48" y="25"/>
                  </a:cubicBezTo>
                  <a:cubicBezTo>
                    <a:pt x="49" y="25"/>
                    <a:pt x="49" y="25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8"/>
                    <a:pt x="52" y="28"/>
                    <a:pt x="53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28"/>
                    <a:pt x="56" y="28"/>
                    <a:pt x="57" y="28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2" name="Freeform 435">
              <a:extLst>
                <a:ext uri="{FF2B5EF4-FFF2-40B4-BE49-F238E27FC236}">
                  <a16:creationId xmlns:a16="http://schemas.microsoft.com/office/drawing/2014/main" id="{1C8ABE77-31A2-4DD7-8243-CFAFE9393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793" y="2120068"/>
              <a:ext cx="1900858" cy="933181"/>
            </a:xfrm>
            <a:custGeom>
              <a:avLst/>
              <a:gdLst>
                <a:gd name="T0" fmla="*/ 34 w 139"/>
                <a:gd name="T1" fmla="*/ 52 h 70"/>
                <a:gd name="T2" fmla="*/ 37 w 139"/>
                <a:gd name="T3" fmla="*/ 58 h 70"/>
                <a:gd name="T4" fmla="*/ 44 w 139"/>
                <a:gd name="T5" fmla="*/ 56 h 70"/>
                <a:gd name="T6" fmla="*/ 46 w 139"/>
                <a:gd name="T7" fmla="*/ 62 h 70"/>
                <a:gd name="T8" fmla="*/ 51 w 139"/>
                <a:gd name="T9" fmla="*/ 67 h 70"/>
                <a:gd name="T10" fmla="*/ 52 w 139"/>
                <a:gd name="T11" fmla="*/ 63 h 70"/>
                <a:gd name="T12" fmla="*/ 57 w 139"/>
                <a:gd name="T13" fmla="*/ 59 h 70"/>
                <a:gd name="T14" fmla="*/ 63 w 139"/>
                <a:gd name="T15" fmla="*/ 56 h 70"/>
                <a:gd name="T16" fmla="*/ 68 w 139"/>
                <a:gd name="T17" fmla="*/ 58 h 70"/>
                <a:gd name="T18" fmla="*/ 73 w 139"/>
                <a:gd name="T19" fmla="*/ 58 h 70"/>
                <a:gd name="T20" fmla="*/ 75 w 139"/>
                <a:gd name="T21" fmla="*/ 54 h 70"/>
                <a:gd name="T22" fmla="*/ 82 w 139"/>
                <a:gd name="T23" fmla="*/ 55 h 70"/>
                <a:gd name="T24" fmla="*/ 87 w 139"/>
                <a:gd name="T25" fmla="*/ 56 h 70"/>
                <a:gd name="T26" fmla="*/ 89 w 139"/>
                <a:gd name="T27" fmla="*/ 62 h 70"/>
                <a:gd name="T28" fmla="*/ 91 w 139"/>
                <a:gd name="T29" fmla="*/ 69 h 70"/>
                <a:gd name="T30" fmla="*/ 94 w 139"/>
                <a:gd name="T31" fmla="*/ 64 h 70"/>
                <a:gd name="T32" fmla="*/ 93 w 139"/>
                <a:gd name="T33" fmla="*/ 56 h 70"/>
                <a:gd name="T34" fmla="*/ 96 w 139"/>
                <a:gd name="T35" fmla="*/ 48 h 70"/>
                <a:gd name="T36" fmla="*/ 102 w 139"/>
                <a:gd name="T37" fmla="*/ 44 h 70"/>
                <a:gd name="T38" fmla="*/ 108 w 139"/>
                <a:gd name="T39" fmla="*/ 40 h 70"/>
                <a:gd name="T40" fmla="*/ 110 w 139"/>
                <a:gd name="T41" fmla="*/ 36 h 70"/>
                <a:gd name="T42" fmla="*/ 110 w 139"/>
                <a:gd name="T43" fmla="*/ 31 h 70"/>
                <a:gd name="T44" fmla="*/ 111 w 139"/>
                <a:gd name="T45" fmla="*/ 33 h 70"/>
                <a:gd name="T46" fmla="*/ 114 w 139"/>
                <a:gd name="T47" fmla="*/ 31 h 70"/>
                <a:gd name="T48" fmla="*/ 118 w 139"/>
                <a:gd name="T49" fmla="*/ 26 h 70"/>
                <a:gd name="T50" fmla="*/ 122 w 139"/>
                <a:gd name="T51" fmla="*/ 24 h 70"/>
                <a:gd name="T52" fmla="*/ 129 w 139"/>
                <a:gd name="T53" fmla="*/ 22 h 70"/>
                <a:gd name="T54" fmla="*/ 128 w 139"/>
                <a:gd name="T55" fmla="*/ 18 h 70"/>
                <a:gd name="T56" fmla="*/ 133 w 139"/>
                <a:gd name="T57" fmla="*/ 15 h 70"/>
                <a:gd name="T58" fmla="*/ 138 w 139"/>
                <a:gd name="T59" fmla="*/ 13 h 70"/>
                <a:gd name="T60" fmla="*/ 137 w 139"/>
                <a:gd name="T61" fmla="*/ 6 h 70"/>
                <a:gd name="T62" fmla="*/ 131 w 139"/>
                <a:gd name="T63" fmla="*/ 11 h 70"/>
                <a:gd name="T64" fmla="*/ 124 w 139"/>
                <a:gd name="T65" fmla="*/ 13 h 70"/>
                <a:gd name="T66" fmla="*/ 116 w 139"/>
                <a:gd name="T67" fmla="*/ 14 h 70"/>
                <a:gd name="T68" fmla="*/ 110 w 139"/>
                <a:gd name="T69" fmla="*/ 16 h 70"/>
                <a:gd name="T70" fmla="*/ 107 w 139"/>
                <a:gd name="T71" fmla="*/ 18 h 70"/>
                <a:gd name="T72" fmla="*/ 101 w 139"/>
                <a:gd name="T73" fmla="*/ 20 h 70"/>
                <a:gd name="T74" fmla="*/ 98 w 139"/>
                <a:gd name="T75" fmla="*/ 21 h 70"/>
                <a:gd name="T76" fmla="*/ 102 w 139"/>
                <a:gd name="T77" fmla="*/ 17 h 70"/>
                <a:gd name="T78" fmla="*/ 105 w 139"/>
                <a:gd name="T79" fmla="*/ 13 h 70"/>
                <a:gd name="T80" fmla="*/ 109 w 139"/>
                <a:gd name="T81" fmla="*/ 12 h 70"/>
                <a:gd name="T82" fmla="*/ 102 w 139"/>
                <a:gd name="T83" fmla="*/ 8 h 70"/>
                <a:gd name="T84" fmla="*/ 101 w 139"/>
                <a:gd name="T85" fmla="*/ 6 h 70"/>
                <a:gd name="T86" fmla="*/ 99 w 139"/>
                <a:gd name="T87" fmla="*/ 2 h 70"/>
                <a:gd name="T88" fmla="*/ 94 w 139"/>
                <a:gd name="T89" fmla="*/ 2 h 70"/>
                <a:gd name="T90" fmla="*/ 90 w 139"/>
                <a:gd name="T91" fmla="*/ 4 h 70"/>
                <a:gd name="T92" fmla="*/ 85 w 139"/>
                <a:gd name="T93" fmla="*/ 3 h 70"/>
                <a:gd name="T94" fmla="*/ 81 w 139"/>
                <a:gd name="T95" fmla="*/ 1 h 70"/>
                <a:gd name="T96" fmla="*/ 18 w 139"/>
                <a:gd name="T97" fmla="*/ 1 h 70"/>
                <a:gd name="T98" fmla="*/ 15 w 139"/>
                <a:gd name="T99" fmla="*/ 3 h 70"/>
                <a:gd name="T100" fmla="*/ 12 w 139"/>
                <a:gd name="T101" fmla="*/ 6 h 70"/>
                <a:gd name="T102" fmla="*/ 7 w 139"/>
                <a:gd name="T103" fmla="*/ 14 h 70"/>
                <a:gd name="T104" fmla="*/ 3 w 139"/>
                <a:gd name="T105" fmla="*/ 19 h 70"/>
                <a:gd name="T106" fmla="*/ 0 w 139"/>
                <a:gd name="T107" fmla="*/ 28 h 70"/>
                <a:gd name="T108" fmla="*/ 0 w 139"/>
                <a:gd name="T109" fmla="*/ 34 h 70"/>
                <a:gd name="T110" fmla="*/ 0 w 139"/>
                <a:gd name="T111" fmla="*/ 37 h 70"/>
                <a:gd name="T112" fmla="*/ 4 w 139"/>
                <a:gd name="T113" fmla="*/ 43 h 70"/>
                <a:gd name="T114" fmla="*/ 8 w 139"/>
                <a:gd name="T115" fmla="*/ 47 h 70"/>
                <a:gd name="T116" fmla="*/ 13 w 139"/>
                <a:gd name="T117" fmla="*/ 49 h 70"/>
                <a:gd name="T118" fmla="*/ 18 w 139"/>
                <a:gd name="T119" fmla="*/ 5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9" h="70">
                  <a:moveTo>
                    <a:pt x="21" y="52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6" y="55"/>
                    <a:pt x="35" y="55"/>
                    <a:pt x="35" y="55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7"/>
                    <a:pt x="37" y="58"/>
                    <a:pt x="37" y="58"/>
                  </a:cubicBezTo>
                  <a:cubicBezTo>
                    <a:pt x="38" y="58"/>
                    <a:pt x="38" y="58"/>
                    <a:pt x="39" y="58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40" y="57"/>
                    <a:pt x="39" y="57"/>
                    <a:pt x="4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2" y="56"/>
                    <a:pt x="42" y="56"/>
                    <a:pt x="43" y="56"/>
                  </a:cubicBezTo>
                  <a:cubicBezTo>
                    <a:pt x="43" y="56"/>
                    <a:pt x="44" y="56"/>
                    <a:pt x="44" y="5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8"/>
                    <a:pt x="44" y="58"/>
                    <a:pt x="45" y="58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60"/>
                    <a:pt x="45" y="60"/>
                    <a:pt x="45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4"/>
                    <a:pt x="47" y="64"/>
                    <a:pt x="47" y="64"/>
                  </a:cubicBezTo>
                  <a:cubicBezTo>
                    <a:pt x="47" y="65"/>
                    <a:pt x="46" y="65"/>
                    <a:pt x="46" y="65"/>
                  </a:cubicBezTo>
                  <a:cubicBezTo>
                    <a:pt x="46" y="65"/>
                    <a:pt x="47" y="66"/>
                    <a:pt x="47" y="66"/>
                  </a:cubicBezTo>
                  <a:cubicBezTo>
                    <a:pt x="48" y="66"/>
                    <a:pt x="48" y="66"/>
                    <a:pt x="49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cubicBezTo>
                    <a:pt x="52" y="64"/>
                    <a:pt x="52" y="64"/>
                    <a:pt x="51" y="64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2"/>
                    <a:pt x="52" y="62"/>
                  </a:cubicBezTo>
                  <a:cubicBezTo>
                    <a:pt x="53" y="62"/>
                    <a:pt x="53" y="62"/>
                    <a:pt x="53" y="61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6" y="60"/>
                  </a:cubicBezTo>
                  <a:cubicBezTo>
                    <a:pt x="56" y="60"/>
                    <a:pt x="56" y="60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8" y="58"/>
                    <a:pt x="58" y="58"/>
                    <a:pt x="59" y="58"/>
                  </a:cubicBezTo>
                  <a:cubicBezTo>
                    <a:pt x="59" y="58"/>
                    <a:pt x="60" y="58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6"/>
                  </a:cubicBezTo>
                  <a:cubicBezTo>
                    <a:pt x="62" y="56"/>
                    <a:pt x="62" y="56"/>
                    <a:pt x="63" y="56"/>
                  </a:cubicBezTo>
                  <a:cubicBezTo>
                    <a:pt x="63" y="56"/>
                    <a:pt x="63" y="56"/>
                    <a:pt x="64" y="56"/>
                  </a:cubicBezTo>
                  <a:cubicBezTo>
                    <a:pt x="64" y="56"/>
                    <a:pt x="64" y="56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6"/>
                  </a:cubicBezTo>
                  <a:cubicBezTo>
                    <a:pt x="66" y="56"/>
                    <a:pt x="67" y="56"/>
                    <a:pt x="67" y="56"/>
                  </a:cubicBezTo>
                  <a:cubicBezTo>
                    <a:pt x="67" y="56"/>
                    <a:pt x="67" y="57"/>
                    <a:pt x="68" y="57"/>
                  </a:cubicBezTo>
                  <a:cubicBezTo>
                    <a:pt x="68" y="57"/>
                    <a:pt x="67" y="58"/>
                    <a:pt x="68" y="58"/>
                  </a:cubicBezTo>
                  <a:cubicBezTo>
                    <a:pt x="68" y="58"/>
                    <a:pt x="69" y="58"/>
                    <a:pt x="69" y="58"/>
                  </a:cubicBezTo>
                  <a:cubicBezTo>
                    <a:pt x="69" y="58"/>
                    <a:pt x="70" y="58"/>
                    <a:pt x="70" y="58"/>
                  </a:cubicBezTo>
                  <a:cubicBezTo>
                    <a:pt x="70" y="58"/>
                    <a:pt x="70" y="58"/>
                    <a:pt x="71" y="5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72" y="58"/>
                    <a:pt x="72" y="58"/>
                    <a:pt x="72" y="59"/>
                  </a:cubicBezTo>
                  <a:cubicBezTo>
                    <a:pt x="73" y="59"/>
                    <a:pt x="73" y="59"/>
                    <a:pt x="74" y="58"/>
                  </a:cubicBezTo>
                  <a:cubicBezTo>
                    <a:pt x="74" y="58"/>
                    <a:pt x="74" y="58"/>
                    <a:pt x="73" y="58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56"/>
                    <a:pt x="73" y="56"/>
                    <a:pt x="72" y="56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5"/>
                    <a:pt x="72" y="55"/>
                    <a:pt x="73" y="55"/>
                  </a:cubicBezTo>
                  <a:cubicBezTo>
                    <a:pt x="73" y="54"/>
                    <a:pt x="73" y="54"/>
                    <a:pt x="74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6" y="54"/>
                    <a:pt x="76" y="54"/>
                    <a:pt x="77" y="54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7" y="55"/>
                    <a:pt x="77" y="55"/>
                    <a:pt x="78" y="55"/>
                  </a:cubicBezTo>
                  <a:cubicBezTo>
                    <a:pt x="78" y="55"/>
                    <a:pt x="78" y="55"/>
                    <a:pt x="79" y="55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81" y="54"/>
                    <a:pt x="81" y="55"/>
                    <a:pt x="81" y="5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2" y="55"/>
                    <a:pt x="82" y="56"/>
                    <a:pt x="82" y="56"/>
                  </a:cubicBezTo>
                  <a:cubicBezTo>
                    <a:pt x="83" y="57"/>
                    <a:pt x="83" y="56"/>
                    <a:pt x="84" y="56"/>
                  </a:cubicBezTo>
                  <a:cubicBezTo>
                    <a:pt x="84" y="56"/>
                    <a:pt x="84" y="56"/>
                    <a:pt x="85" y="56"/>
                  </a:cubicBezTo>
                  <a:cubicBezTo>
                    <a:pt x="85" y="56"/>
                    <a:pt x="85" y="56"/>
                    <a:pt x="85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7"/>
                    <a:pt x="87" y="57"/>
                    <a:pt x="88" y="57"/>
                  </a:cubicBezTo>
                  <a:cubicBezTo>
                    <a:pt x="88" y="57"/>
                    <a:pt x="88" y="57"/>
                    <a:pt x="88" y="58"/>
                  </a:cubicBezTo>
                  <a:cubicBezTo>
                    <a:pt x="88" y="58"/>
                    <a:pt x="89" y="58"/>
                    <a:pt x="89" y="59"/>
                  </a:cubicBezTo>
                  <a:cubicBezTo>
                    <a:pt x="89" y="59"/>
                    <a:pt x="89" y="59"/>
                    <a:pt x="89" y="60"/>
                  </a:cubicBezTo>
                  <a:cubicBezTo>
                    <a:pt x="89" y="60"/>
                    <a:pt x="89" y="61"/>
                    <a:pt x="89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3"/>
                    <a:pt x="88" y="63"/>
                    <a:pt x="88" y="64"/>
                  </a:cubicBezTo>
                  <a:cubicBezTo>
                    <a:pt x="88" y="64"/>
                    <a:pt x="89" y="64"/>
                    <a:pt x="89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6"/>
                    <a:pt x="89" y="66"/>
                    <a:pt x="90" y="66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8"/>
                    <a:pt x="91" y="68"/>
                    <a:pt x="91" y="6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70"/>
                    <a:pt x="92" y="70"/>
                    <a:pt x="92" y="70"/>
                  </a:cubicBezTo>
                  <a:cubicBezTo>
                    <a:pt x="93" y="70"/>
                    <a:pt x="93" y="70"/>
                    <a:pt x="93" y="69"/>
                  </a:cubicBezTo>
                  <a:cubicBezTo>
                    <a:pt x="93" y="69"/>
                    <a:pt x="93" y="68"/>
                    <a:pt x="93" y="68"/>
                  </a:cubicBezTo>
                  <a:cubicBezTo>
                    <a:pt x="93" y="68"/>
                    <a:pt x="94" y="68"/>
                    <a:pt x="94" y="67"/>
                  </a:cubicBezTo>
                  <a:cubicBezTo>
                    <a:pt x="94" y="67"/>
                    <a:pt x="94" y="66"/>
                    <a:pt x="94" y="66"/>
                  </a:cubicBezTo>
                  <a:cubicBezTo>
                    <a:pt x="94" y="66"/>
                    <a:pt x="94" y="65"/>
                    <a:pt x="94" y="65"/>
                  </a:cubicBezTo>
                  <a:cubicBezTo>
                    <a:pt x="94" y="65"/>
                    <a:pt x="94" y="64"/>
                    <a:pt x="94" y="64"/>
                  </a:cubicBezTo>
                  <a:cubicBezTo>
                    <a:pt x="94" y="64"/>
                    <a:pt x="94" y="63"/>
                    <a:pt x="94" y="63"/>
                  </a:cubicBezTo>
                  <a:cubicBezTo>
                    <a:pt x="94" y="63"/>
                    <a:pt x="94" y="63"/>
                    <a:pt x="94" y="62"/>
                  </a:cubicBezTo>
                  <a:cubicBezTo>
                    <a:pt x="94" y="62"/>
                    <a:pt x="94" y="61"/>
                    <a:pt x="94" y="61"/>
                  </a:cubicBezTo>
                  <a:cubicBezTo>
                    <a:pt x="94" y="61"/>
                    <a:pt x="94" y="61"/>
                    <a:pt x="94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59"/>
                    <a:pt x="94" y="59"/>
                    <a:pt x="94" y="58"/>
                  </a:cubicBezTo>
                  <a:cubicBezTo>
                    <a:pt x="93" y="57"/>
                    <a:pt x="93" y="57"/>
                    <a:pt x="93" y="56"/>
                  </a:cubicBezTo>
                  <a:cubicBezTo>
                    <a:pt x="93" y="55"/>
                    <a:pt x="93" y="54"/>
                    <a:pt x="93" y="54"/>
                  </a:cubicBezTo>
                  <a:cubicBezTo>
                    <a:pt x="93" y="53"/>
                    <a:pt x="93" y="53"/>
                    <a:pt x="93" y="52"/>
                  </a:cubicBezTo>
                  <a:cubicBezTo>
                    <a:pt x="93" y="52"/>
                    <a:pt x="94" y="52"/>
                    <a:pt x="94" y="52"/>
                  </a:cubicBezTo>
                  <a:cubicBezTo>
                    <a:pt x="94" y="52"/>
                    <a:pt x="94" y="51"/>
                    <a:pt x="95" y="51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8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8" y="48"/>
                    <a:pt x="99" y="47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0" y="46"/>
                    <a:pt x="100" y="47"/>
                    <a:pt x="101" y="47"/>
                  </a:cubicBezTo>
                  <a:cubicBezTo>
                    <a:pt x="101" y="46"/>
                    <a:pt x="100" y="46"/>
                    <a:pt x="101" y="45"/>
                  </a:cubicBezTo>
                  <a:cubicBezTo>
                    <a:pt x="101" y="45"/>
                    <a:pt x="101" y="45"/>
                    <a:pt x="102" y="45"/>
                  </a:cubicBezTo>
                  <a:cubicBezTo>
                    <a:pt x="102" y="45"/>
                    <a:pt x="102" y="44"/>
                    <a:pt x="102" y="44"/>
                  </a:cubicBezTo>
                  <a:cubicBezTo>
                    <a:pt x="102" y="44"/>
                    <a:pt x="103" y="44"/>
                    <a:pt x="103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41"/>
                    <a:pt x="108" y="41"/>
                    <a:pt x="108" y="40"/>
                  </a:cubicBezTo>
                  <a:cubicBezTo>
                    <a:pt x="108" y="40"/>
                    <a:pt x="108" y="40"/>
                    <a:pt x="108" y="39"/>
                  </a:cubicBezTo>
                  <a:cubicBezTo>
                    <a:pt x="108" y="39"/>
                    <a:pt x="109" y="40"/>
                    <a:pt x="109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8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10" y="37"/>
                    <a:pt x="110" y="36"/>
                  </a:cubicBezTo>
                  <a:cubicBezTo>
                    <a:pt x="111" y="36"/>
                    <a:pt x="111" y="36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10" y="34"/>
                    <a:pt x="110" y="34"/>
                  </a:cubicBezTo>
                  <a:cubicBezTo>
                    <a:pt x="110" y="34"/>
                    <a:pt x="110" y="34"/>
                    <a:pt x="110" y="33"/>
                  </a:cubicBezTo>
                  <a:cubicBezTo>
                    <a:pt x="110" y="33"/>
                    <a:pt x="110" y="33"/>
                    <a:pt x="110" y="32"/>
                  </a:cubicBezTo>
                  <a:cubicBezTo>
                    <a:pt x="111" y="32"/>
                    <a:pt x="110" y="31"/>
                    <a:pt x="110" y="31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3" y="29"/>
                    <a:pt x="112" y="29"/>
                    <a:pt x="112" y="30"/>
                  </a:cubicBezTo>
                  <a:cubicBezTo>
                    <a:pt x="112" y="30"/>
                    <a:pt x="111" y="31"/>
                    <a:pt x="111" y="31"/>
                  </a:cubicBezTo>
                  <a:cubicBezTo>
                    <a:pt x="111" y="31"/>
                    <a:pt x="112" y="32"/>
                    <a:pt x="112" y="32"/>
                  </a:cubicBezTo>
                  <a:cubicBezTo>
                    <a:pt x="112" y="32"/>
                    <a:pt x="111" y="33"/>
                    <a:pt x="111" y="33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2" y="35"/>
                    <a:pt x="112" y="34"/>
                    <a:pt x="112" y="34"/>
                  </a:cubicBezTo>
                  <a:cubicBezTo>
                    <a:pt x="113" y="33"/>
                    <a:pt x="113" y="33"/>
                    <a:pt x="114" y="32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1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5" y="28"/>
                    <a:pt x="115" y="29"/>
                    <a:pt x="115" y="29"/>
                  </a:cubicBezTo>
                  <a:cubicBezTo>
                    <a:pt x="116" y="29"/>
                    <a:pt x="116" y="29"/>
                    <a:pt x="116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5"/>
                    <a:pt x="118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2" y="25"/>
                  </a:cubicBezTo>
                  <a:cubicBezTo>
                    <a:pt x="122" y="25"/>
                    <a:pt x="122" y="24"/>
                    <a:pt x="122" y="24"/>
                  </a:cubicBezTo>
                  <a:cubicBezTo>
                    <a:pt x="123" y="24"/>
                    <a:pt x="123" y="23"/>
                    <a:pt x="123" y="23"/>
                  </a:cubicBezTo>
                  <a:cubicBezTo>
                    <a:pt x="124" y="23"/>
                    <a:pt x="124" y="22"/>
                    <a:pt x="125" y="22"/>
                  </a:cubicBezTo>
                  <a:cubicBezTo>
                    <a:pt x="125" y="22"/>
                    <a:pt x="125" y="22"/>
                    <a:pt x="126" y="22"/>
                  </a:cubicBezTo>
                  <a:cubicBezTo>
                    <a:pt x="126" y="22"/>
                    <a:pt x="126" y="22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8" y="22"/>
                    <a:pt x="128" y="23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1"/>
                    <a:pt x="130" y="21"/>
                    <a:pt x="129" y="21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20"/>
                    <a:pt x="129" y="21"/>
                    <a:pt x="128" y="21"/>
                  </a:cubicBezTo>
                  <a:cubicBezTo>
                    <a:pt x="128" y="21"/>
                    <a:pt x="128" y="21"/>
                    <a:pt x="128" y="20"/>
                  </a:cubicBezTo>
                  <a:cubicBezTo>
                    <a:pt x="127" y="20"/>
                    <a:pt x="127" y="20"/>
                    <a:pt x="127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8" y="19"/>
                    <a:pt x="128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29" y="17"/>
                    <a:pt x="129" y="17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30" y="17"/>
                    <a:pt x="130" y="16"/>
                    <a:pt x="130" y="16"/>
                  </a:cubicBezTo>
                  <a:cubicBezTo>
                    <a:pt x="130" y="16"/>
                    <a:pt x="130" y="16"/>
                    <a:pt x="131" y="16"/>
                  </a:cubicBezTo>
                  <a:cubicBezTo>
                    <a:pt x="131" y="15"/>
                    <a:pt x="131" y="16"/>
                    <a:pt x="132" y="15"/>
                  </a:cubicBezTo>
                  <a:cubicBezTo>
                    <a:pt x="132" y="15"/>
                    <a:pt x="133" y="15"/>
                    <a:pt x="133" y="15"/>
                  </a:cubicBezTo>
                  <a:cubicBezTo>
                    <a:pt x="133" y="15"/>
                    <a:pt x="134" y="15"/>
                    <a:pt x="134" y="15"/>
                  </a:cubicBezTo>
                  <a:cubicBezTo>
                    <a:pt x="134" y="15"/>
                    <a:pt x="134" y="14"/>
                    <a:pt x="134" y="14"/>
                  </a:cubicBezTo>
                  <a:cubicBezTo>
                    <a:pt x="134" y="14"/>
                    <a:pt x="135" y="14"/>
                    <a:pt x="135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7" y="14"/>
                    <a:pt x="137" y="14"/>
                    <a:pt x="137" y="13"/>
                  </a:cubicBezTo>
                  <a:cubicBezTo>
                    <a:pt x="137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2"/>
                    <a:pt x="138" y="12"/>
                    <a:pt x="138" y="11"/>
                  </a:cubicBezTo>
                  <a:cubicBezTo>
                    <a:pt x="138" y="11"/>
                    <a:pt x="137" y="11"/>
                    <a:pt x="137" y="10"/>
                  </a:cubicBezTo>
                  <a:cubicBezTo>
                    <a:pt x="137" y="10"/>
                    <a:pt x="137" y="10"/>
                    <a:pt x="137" y="9"/>
                  </a:cubicBezTo>
                  <a:cubicBezTo>
                    <a:pt x="138" y="9"/>
                    <a:pt x="138" y="8"/>
                    <a:pt x="138" y="8"/>
                  </a:cubicBezTo>
                  <a:cubicBezTo>
                    <a:pt x="138" y="7"/>
                    <a:pt x="139" y="7"/>
                    <a:pt x="138" y="6"/>
                  </a:cubicBezTo>
                  <a:cubicBezTo>
                    <a:pt x="138" y="6"/>
                    <a:pt x="138" y="6"/>
                    <a:pt x="137" y="6"/>
                  </a:cubicBezTo>
                  <a:cubicBezTo>
                    <a:pt x="137" y="6"/>
                    <a:pt x="137" y="6"/>
                    <a:pt x="136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4" y="6"/>
                    <a:pt x="134" y="7"/>
                    <a:pt x="133" y="7"/>
                  </a:cubicBezTo>
                  <a:cubicBezTo>
                    <a:pt x="133" y="8"/>
                    <a:pt x="133" y="8"/>
                    <a:pt x="132" y="8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1" y="10"/>
                    <a:pt x="131" y="11"/>
                  </a:cubicBezTo>
                  <a:cubicBezTo>
                    <a:pt x="131" y="11"/>
                    <a:pt x="130" y="11"/>
                    <a:pt x="130" y="11"/>
                  </a:cubicBezTo>
                  <a:cubicBezTo>
                    <a:pt x="130" y="12"/>
                    <a:pt x="129" y="11"/>
                    <a:pt x="129" y="11"/>
                  </a:cubicBezTo>
                  <a:cubicBezTo>
                    <a:pt x="129" y="11"/>
                    <a:pt x="129" y="12"/>
                    <a:pt x="128" y="12"/>
                  </a:cubicBezTo>
                  <a:cubicBezTo>
                    <a:pt x="128" y="12"/>
                    <a:pt x="128" y="13"/>
                    <a:pt x="127" y="13"/>
                  </a:cubicBezTo>
                  <a:cubicBezTo>
                    <a:pt x="127" y="13"/>
                    <a:pt x="127" y="12"/>
                    <a:pt x="126" y="12"/>
                  </a:cubicBezTo>
                  <a:cubicBezTo>
                    <a:pt x="126" y="12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3" y="13"/>
                    <a:pt x="123" y="13"/>
                    <a:pt x="122" y="13"/>
                  </a:cubicBezTo>
                  <a:cubicBezTo>
                    <a:pt x="121" y="13"/>
                    <a:pt x="121" y="13"/>
                    <a:pt x="120" y="13"/>
                  </a:cubicBezTo>
                  <a:cubicBezTo>
                    <a:pt x="120" y="13"/>
                    <a:pt x="120" y="13"/>
                    <a:pt x="119" y="13"/>
                  </a:cubicBezTo>
                  <a:cubicBezTo>
                    <a:pt x="119" y="13"/>
                    <a:pt x="119" y="13"/>
                    <a:pt x="118" y="13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6" y="14"/>
                    <a:pt x="116" y="14"/>
                  </a:cubicBezTo>
                  <a:cubicBezTo>
                    <a:pt x="116" y="15"/>
                    <a:pt x="116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4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2" y="15"/>
                    <a:pt x="112" y="15"/>
                    <a:pt x="111" y="15"/>
                  </a:cubicBezTo>
                  <a:cubicBezTo>
                    <a:pt x="111" y="15"/>
                    <a:pt x="111" y="16"/>
                    <a:pt x="110" y="16"/>
                  </a:cubicBezTo>
                  <a:cubicBezTo>
                    <a:pt x="110" y="16"/>
                    <a:pt x="109" y="16"/>
                    <a:pt x="109" y="16"/>
                  </a:cubicBezTo>
                  <a:cubicBezTo>
                    <a:pt x="109" y="16"/>
                    <a:pt x="108" y="16"/>
                    <a:pt x="108" y="16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5" y="19"/>
                  </a:cubicBezTo>
                  <a:cubicBezTo>
                    <a:pt x="105" y="19"/>
                    <a:pt x="105" y="19"/>
                    <a:pt x="104" y="19"/>
                  </a:cubicBezTo>
                  <a:cubicBezTo>
                    <a:pt x="104" y="19"/>
                    <a:pt x="104" y="19"/>
                    <a:pt x="103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2" y="20"/>
                    <a:pt x="102" y="20"/>
                    <a:pt x="101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100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8" y="21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100" y="20"/>
                    <a:pt x="100" y="20"/>
                  </a:cubicBezTo>
                  <a:cubicBezTo>
                    <a:pt x="100" y="19"/>
                    <a:pt x="100" y="19"/>
                    <a:pt x="101" y="19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17"/>
                    <a:pt x="102" y="17"/>
                    <a:pt x="103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4" y="16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5" y="14"/>
                  </a:cubicBezTo>
                  <a:cubicBezTo>
                    <a:pt x="105" y="14"/>
                    <a:pt x="105" y="14"/>
                    <a:pt x="105" y="13"/>
                  </a:cubicBezTo>
                  <a:cubicBezTo>
                    <a:pt x="106" y="13"/>
                    <a:pt x="105" y="13"/>
                    <a:pt x="105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6" y="11"/>
                    <a:pt x="106" y="11"/>
                    <a:pt x="106" y="12"/>
                  </a:cubicBezTo>
                  <a:cubicBezTo>
                    <a:pt x="107" y="12"/>
                    <a:pt x="107" y="12"/>
                    <a:pt x="107" y="13"/>
                  </a:cubicBezTo>
                  <a:cubicBezTo>
                    <a:pt x="107" y="13"/>
                    <a:pt x="107" y="13"/>
                    <a:pt x="108" y="13"/>
                  </a:cubicBezTo>
                  <a:cubicBezTo>
                    <a:pt x="108" y="13"/>
                    <a:pt x="108" y="13"/>
                    <a:pt x="109" y="13"/>
                  </a:cubicBezTo>
                  <a:cubicBezTo>
                    <a:pt x="109" y="13"/>
                    <a:pt x="109" y="13"/>
                    <a:pt x="109" y="12"/>
                  </a:cubicBezTo>
                  <a:cubicBezTo>
                    <a:pt x="109" y="12"/>
                    <a:pt x="109" y="11"/>
                    <a:pt x="109" y="11"/>
                  </a:cubicBezTo>
                  <a:cubicBezTo>
                    <a:pt x="109" y="10"/>
                    <a:pt x="108" y="10"/>
                    <a:pt x="108" y="10"/>
                  </a:cubicBezTo>
                  <a:cubicBezTo>
                    <a:pt x="108" y="10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3" y="9"/>
                    <a:pt x="103" y="9"/>
                  </a:cubicBezTo>
                  <a:cubicBezTo>
                    <a:pt x="102" y="9"/>
                    <a:pt x="102" y="8"/>
                    <a:pt x="102" y="8"/>
                  </a:cubicBezTo>
                  <a:cubicBezTo>
                    <a:pt x="101" y="9"/>
                    <a:pt x="102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6"/>
                    <a:pt x="100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5"/>
                    <a:pt x="101" y="4"/>
                    <a:pt x="101" y="4"/>
                  </a:cubicBezTo>
                  <a:cubicBezTo>
                    <a:pt x="101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3"/>
                    <a:pt x="99" y="4"/>
                    <a:pt x="99" y="3"/>
                  </a:cubicBezTo>
                  <a:cubicBezTo>
                    <a:pt x="98" y="3"/>
                    <a:pt x="99" y="3"/>
                    <a:pt x="99" y="2"/>
                  </a:cubicBezTo>
                  <a:cubicBezTo>
                    <a:pt x="99" y="2"/>
                    <a:pt x="99" y="2"/>
                    <a:pt x="98" y="2"/>
                  </a:cubicBezTo>
                  <a:cubicBezTo>
                    <a:pt x="98" y="1"/>
                    <a:pt x="98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1"/>
                    <a:pt x="95" y="1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4" y="2"/>
                  </a:cubicBezTo>
                  <a:cubicBezTo>
                    <a:pt x="94" y="2"/>
                    <a:pt x="94" y="3"/>
                    <a:pt x="94" y="3"/>
                  </a:cubicBezTo>
                  <a:cubicBezTo>
                    <a:pt x="93" y="3"/>
                    <a:pt x="93" y="2"/>
                    <a:pt x="93" y="2"/>
                  </a:cubicBezTo>
                  <a:cubicBezTo>
                    <a:pt x="93" y="3"/>
                    <a:pt x="93" y="3"/>
                    <a:pt x="92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89" y="3"/>
                  </a:cubicBezTo>
                  <a:cubicBezTo>
                    <a:pt x="89" y="3"/>
                    <a:pt x="89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3"/>
                    <a:pt x="87" y="4"/>
                    <a:pt x="87" y="4"/>
                  </a:cubicBezTo>
                  <a:cubicBezTo>
                    <a:pt x="87" y="4"/>
                    <a:pt x="87" y="4"/>
                    <a:pt x="86" y="4"/>
                  </a:cubicBezTo>
                  <a:cubicBezTo>
                    <a:pt x="86" y="4"/>
                    <a:pt x="86" y="3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1" y="2"/>
                    <a:pt x="81" y="3"/>
                    <a:pt x="81" y="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2"/>
                    <a:pt x="81" y="2"/>
                    <a:pt x="81" y="1"/>
                  </a:cubicBezTo>
                  <a:cubicBezTo>
                    <a:pt x="81" y="1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2" y="4"/>
                    <a:pt x="12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2" y="7"/>
                    <a:pt x="12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3"/>
                    <a:pt x="8" y="14"/>
                    <a:pt x="7" y="14"/>
                  </a:cubicBezTo>
                  <a:cubicBezTo>
                    <a:pt x="7" y="15"/>
                    <a:pt x="6" y="15"/>
                    <a:pt x="6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2"/>
                    <a:pt x="1" y="3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1" y="36"/>
                    <a:pt x="1" y="35"/>
                    <a:pt x="1" y="36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1" y="40"/>
                  </a:cubicBezTo>
                  <a:cubicBezTo>
                    <a:pt x="1" y="40"/>
                    <a:pt x="2" y="41"/>
                    <a:pt x="2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3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4" y="43"/>
                    <a:pt x="4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3" y="48"/>
                    <a:pt x="13" y="48"/>
                    <a:pt x="14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6" y="49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8" y="51"/>
                    <a:pt x="18" y="51"/>
                  </a:cubicBezTo>
                  <a:cubicBezTo>
                    <a:pt x="18" y="51"/>
                    <a:pt x="19" y="51"/>
                    <a:pt x="19" y="51"/>
                  </a:cubicBezTo>
                  <a:cubicBezTo>
                    <a:pt x="20" y="51"/>
                    <a:pt x="20" y="52"/>
                    <a:pt x="20" y="52"/>
                  </a:cubicBezTo>
                  <a:cubicBezTo>
                    <a:pt x="21" y="52"/>
                    <a:pt x="21" y="52"/>
                    <a:pt x="21" y="52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3" name="Freeform 436">
              <a:extLst>
                <a:ext uri="{FF2B5EF4-FFF2-40B4-BE49-F238E27FC236}">
                  <a16:creationId xmlns:a16="http://schemas.microsoft.com/office/drawing/2014/main" id="{D322A244-757D-4D16-8DFB-3F4543D8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40" y="1720972"/>
              <a:ext cx="40187" cy="27389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2 h 2"/>
                <a:gd name="T4" fmla="*/ 2 w 3"/>
                <a:gd name="T5" fmla="*/ 1 h 2"/>
                <a:gd name="T6" fmla="*/ 3 w 3"/>
                <a:gd name="T7" fmla="*/ 1 h 2"/>
                <a:gd name="T8" fmla="*/ 3 w 3"/>
                <a:gd name="T9" fmla="*/ 0 h 2"/>
                <a:gd name="T10" fmla="*/ 2 w 3"/>
                <a:gd name="T11" fmla="*/ 0 h 2"/>
                <a:gd name="T12" fmla="*/ 2 w 3"/>
                <a:gd name="T13" fmla="*/ 0 h 2"/>
                <a:gd name="T14" fmla="*/ 1 w 3"/>
                <a:gd name="T15" fmla="*/ 0 h 2"/>
                <a:gd name="T16" fmla="*/ 0 w 3"/>
                <a:gd name="T17" fmla="*/ 0 h 2"/>
                <a:gd name="T18" fmla="*/ 0 w 3"/>
                <a:gd name="T19" fmla="*/ 1 h 2"/>
                <a:gd name="T20" fmla="*/ 0 w 3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4" name="Freeform 437">
              <a:extLst>
                <a:ext uri="{FF2B5EF4-FFF2-40B4-BE49-F238E27FC236}">
                  <a16:creationId xmlns:a16="http://schemas.microsoft.com/office/drawing/2014/main" id="{24AF6C81-191F-43BE-B8DD-C67FB8E5D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16" y="1906825"/>
              <a:ext cx="68318" cy="41084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0 h 3"/>
                <a:gd name="T4" fmla="*/ 1 w 5"/>
                <a:gd name="T5" fmla="*/ 1 h 3"/>
                <a:gd name="T6" fmla="*/ 0 w 5"/>
                <a:gd name="T7" fmla="*/ 1 h 3"/>
                <a:gd name="T8" fmla="*/ 1 w 5"/>
                <a:gd name="T9" fmla="*/ 2 h 3"/>
                <a:gd name="T10" fmla="*/ 1 w 5"/>
                <a:gd name="T11" fmla="*/ 3 h 3"/>
                <a:gd name="T12" fmla="*/ 2 w 5"/>
                <a:gd name="T13" fmla="*/ 2 h 3"/>
                <a:gd name="T14" fmla="*/ 3 w 5"/>
                <a:gd name="T15" fmla="*/ 2 h 3"/>
                <a:gd name="T16" fmla="*/ 4 w 5"/>
                <a:gd name="T17" fmla="*/ 1 h 3"/>
                <a:gd name="T18" fmla="*/ 5 w 5"/>
                <a:gd name="T19" fmla="*/ 1 h 3"/>
                <a:gd name="T20" fmla="*/ 5 w 5"/>
                <a:gd name="T21" fmla="*/ 0 h 3"/>
                <a:gd name="T22" fmla="*/ 3 w 5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5" name="Freeform 438">
              <a:extLst>
                <a:ext uri="{FF2B5EF4-FFF2-40B4-BE49-F238E27FC236}">
                  <a16:creationId xmlns:a16="http://schemas.microsoft.com/office/drawing/2014/main" id="{C2186B8C-0C3A-4AA7-A123-3B187B556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373" y="1867698"/>
              <a:ext cx="40187" cy="66516"/>
            </a:xfrm>
            <a:custGeom>
              <a:avLst/>
              <a:gdLst>
                <a:gd name="T0" fmla="*/ 1 w 3"/>
                <a:gd name="T1" fmla="*/ 5 h 5"/>
                <a:gd name="T2" fmla="*/ 2 w 3"/>
                <a:gd name="T3" fmla="*/ 3 h 5"/>
                <a:gd name="T4" fmla="*/ 2 w 3"/>
                <a:gd name="T5" fmla="*/ 3 h 5"/>
                <a:gd name="T6" fmla="*/ 3 w 3"/>
                <a:gd name="T7" fmla="*/ 2 h 5"/>
                <a:gd name="T8" fmla="*/ 3 w 3"/>
                <a:gd name="T9" fmla="*/ 1 h 5"/>
                <a:gd name="T10" fmla="*/ 3 w 3"/>
                <a:gd name="T11" fmla="*/ 1 h 5"/>
                <a:gd name="T12" fmla="*/ 2 w 3"/>
                <a:gd name="T13" fmla="*/ 0 h 5"/>
                <a:gd name="T14" fmla="*/ 2 w 3"/>
                <a:gd name="T15" fmla="*/ 0 h 5"/>
                <a:gd name="T16" fmla="*/ 1 w 3"/>
                <a:gd name="T17" fmla="*/ 1 h 5"/>
                <a:gd name="T18" fmla="*/ 1 w 3"/>
                <a:gd name="T19" fmla="*/ 2 h 5"/>
                <a:gd name="T20" fmla="*/ 0 w 3"/>
                <a:gd name="T21" fmla="*/ 2 h 5"/>
                <a:gd name="T22" fmla="*/ 1 w 3"/>
                <a:gd name="T23" fmla="*/ 3 h 5"/>
                <a:gd name="T24" fmla="*/ 1 w 3"/>
                <a:gd name="T25" fmla="*/ 4 h 5"/>
                <a:gd name="T26" fmla="*/ 1 w 3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5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6" name="Freeform 439">
              <a:extLst>
                <a:ext uri="{FF2B5EF4-FFF2-40B4-BE49-F238E27FC236}">
                  <a16:creationId xmlns:a16="http://schemas.microsoft.com/office/drawing/2014/main" id="{ACAD0B23-FE90-41CC-9FFC-15ACF74C2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429" y="1840309"/>
              <a:ext cx="42197" cy="27389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0 h 2"/>
                <a:gd name="T4" fmla="*/ 3 w 3"/>
                <a:gd name="T5" fmla="*/ 0 h 2"/>
                <a:gd name="T6" fmla="*/ 2 w 3"/>
                <a:gd name="T7" fmla="*/ 0 h 2"/>
                <a:gd name="T8" fmla="*/ 1 w 3"/>
                <a:gd name="T9" fmla="*/ 0 h 2"/>
                <a:gd name="T10" fmla="*/ 0 w 3"/>
                <a:gd name="T11" fmla="*/ 1 h 2"/>
                <a:gd name="T12" fmla="*/ 0 w 3"/>
                <a:gd name="T13" fmla="*/ 2 h 2"/>
                <a:gd name="T14" fmla="*/ 0 w 3"/>
                <a:gd name="T15" fmla="*/ 2 h 2"/>
                <a:gd name="T16" fmla="*/ 1 w 3"/>
                <a:gd name="T17" fmla="*/ 2 h 2"/>
                <a:gd name="T18" fmla="*/ 2 w 3"/>
                <a:gd name="T19" fmla="*/ 2 h 2"/>
                <a:gd name="T20" fmla="*/ 3 w 3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7" name="Freeform 440">
              <a:extLst>
                <a:ext uri="{FF2B5EF4-FFF2-40B4-BE49-F238E27FC236}">
                  <a16:creationId xmlns:a16="http://schemas.microsoft.com/office/drawing/2014/main" id="{E4D948C0-C28D-4584-9256-598EADE15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14" y="1801182"/>
              <a:ext cx="40187" cy="39127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0 w 3"/>
                <a:gd name="T5" fmla="*/ 1 h 3"/>
                <a:gd name="T6" fmla="*/ 0 w 3"/>
                <a:gd name="T7" fmla="*/ 3 h 3"/>
                <a:gd name="T8" fmla="*/ 1 w 3"/>
                <a:gd name="T9" fmla="*/ 2 h 3"/>
                <a:gd name="T10" fmla="*/ 2 w 3"/>
                <a:gd name="T11" fmla="*/ 2 h 3"/>
                <a:gd name="T12" fmla="*/ 2 w 3"/>
                <a:gd name="T13" fmla="*/ 2 h 3"/>
                <a:gd name="T14" fmla="*/ 3 w 3"/>
                <a:gd name="T15" fmla="*/ 1 h 3"/>
                <a:gd name="T16" fmla="*/ 3 w 3"/>
                <a:gd name="T17" fmla="*/ 1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8" name="Freeform 441">
              <a:extLst>
                <a:ext uri="{FF2B5EF4-FFF2-40B4-BE49-F238E27FC236}">
                  <a16:creationId xmlns:a16="http://schemas.microsoft.com/office/drawing/2014/main" id="{A7775507-CCC8-4A99-ACDF-9BC28CBB4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201" y="1787488"/>
              <a:ext cx="42197" cy="13695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0 h 1"/>
                <a:gd name="T4" fmla="*/ 1 w 3"/>
                <a:gd name="T5" fmla="*/ 0 h 1"/>
                <a:gd name="T6" fmla="*/ 0 w 3"/>
                <a:gd name="T7" fmla="*/ 0 h 1"/>
                <a:gd name="T8" fmla="*/ 0 w 3"/>
                <a:gd name="T9" fmla="*/ 1 h 1"/>
                <a:gd name="T10" fmla="*/ 1 w 3"/>
                <a:gd name="T11" fmla="*/ 1 h 1"/>
                <a:gd name="T12" fmla="*/ 2 w 3"/>
                <a:gd name="T13" fmla="*/ 1 h 1"/>
                <a:gd name="T14" fmla="*/ 2 w 3"/>
                <a:gd name="T15" fmla="*/ 1 h 1"/>
                <a:gd name="T16" fmla="*/ 2 w 3"/>
                <a:gd name="T17" fmla="*/ 0 h 1"/>
                <a:gd name="T18" fmla="*/ 2 w 3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79" name="Freeform 442">
              <a:extLst>
                <a:ext uri="{FF2B5EF4-FFF2-40B4-BE49-F238E27FC236}">
                  <a16:creationId xmlns:a16="http://schemas.microsoft.com/office/drawing/2014/main" id="{223FDFCE-DDB3-4263-8A7C-517A0BA93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751" y="3319312"/>
              <a:ext cx="14066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0" name="Freeform 443">
              <a:extLst>
                <a:ext uri="{FF2B5EF4-FFF2-40B4-BE49-F238E27FC236}">
                  <a16:creationId xmlns:a16="http://schemas.microsoft.com/office/drawing/2014/main" id="{B1538E2D-D855-438E-97EF-D8AD1942F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564" y="3293880"/>
              <a:ext cx="68318" cy="25433"/>
            </a:xfrm>
            <a:custGeom>
              <a:avLst/>
              <a:gdLst>
                <a:gd name="T0" fmla="*/ 5 w 5"/>
                <a:gd name="T1" fmla="*/ 1 h 2"/>
                <a:gd name="T2" fmla="*/ 5 w 5"/>
                <a:gd name="T3" fmla="*/ 1 h 2"/>
                <a:gd name="T4" fmla="*/ 3 w 5"/>
                <a:gd name="T5" fmla="*/ 0 h 2"/>
                <a:gd name="T6" fmla="*/ 2 w 5"/>
                <a:gd name="T7" fmla="*/ 0 h 2"/>
                <a:gd name="T8" fmla="*/ 1 w 5"/>
                <a:gd name="T9" fmla="*/ 0 h 2"/>
                <a:gd name="T10" fmla="*/ 0 w 5"/>
                <a:gd name="T11" fmla="*/ 1 h 2"/>
                <a:gd name="T12" fmla="*/ 1 w 5"/>
                <a:gd name="T13" fmla="*/ 2 h 2"/>
                <a:gd name="T14" fmla="*/ 2 w 5"/>
                <a:gd name="T15" fmla="*/ 2 h 2"/>
                <a:gd name="T16" fmla="*/ 2 w 5"/>
                <a:gd name="T17" fmla="*/ 2 h 2"/>
                <a:gd name="T18" fmla="*/ 3 w 5"/>
                <a:gd name="T19" fmla="*/ 2 h 2"/>
                <a:gd name="T20" fmla="*/ 4 w 5"/>
                <a:gd name="T21" fmla="*/ 2 h 2"/>
                <a:gd name="T22" fmla="*/ 5 w 5"/>
                <a:gd name="T2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1" name="Freeform 444">
              <a:extLst>
                <a:ext uri="{FF2B5EF4-FFF2-40B4-BE49-F238E27FC236}">
                  <a16:creationId xmlns:a16="http://schemas.microsoft.com/office/drawing/2014/main" id="{D98E956D-9D75-473C-8DD2-43822BA2D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997" y="3385828"/>
              <a:ext cx="219021" cy="121294"/>
            </a:xfrm>
            <a:custGeom>
              <a:avLst/>
              <a:gdLst>
                <a:gd name="T0" fmla="*/ 10 w 16"/>
                <a:gd name="T1" fmla="*/ 5 h 9"/>
                <a:gd name="T2" fmla="*/ 11 w 16"/>
                <a:gd name="T3" fmla="*/ 4 h 9"/>
                <a:gd name="T4" fmla="*/ 11 w 16"/>
                <a:gd name="T5" fmla="*/ 5 h 9"/>
                <a:gd name="T6" fmla="*/ 12 w 16"/>
                <a:gd name="T7" fmla="*/ 5 h 9"/>
                <a:gd name="T8" fmla="*/ 13 w 16"/>
                <a:gd name="T9" fmla="*/ 4 h 9"/>
                <a:gd name="T10" fmla="*/ 13 w 16"/>
                <a:gd name="T11" fmla="*/ 4 h 9"/>
                <a:gd name="T12" fmla="*/ 14 w 16"/>
                <a:gd name="T13" fmla="*/ 4 h 9"/>
                <a:gd name="T14" fmla="*/ 15 w 16"/>
                <a:gd name="T15" fmla="*/ 3 h 9"/>
                <a:gd name="T16" fmla="*/ 16 w 16"/>
                <a:gd name="T17" fmla="*/ 3 h 9"/>
                <a:gd name="T18" fmla="*/ 15 w 16"/>
                <a:gd name="T19" fmla="*/ 3 h 9"/>
                <a:gd name="T20" fmla="*/ 13 w 16"/>
                <a:gd name="T21" fmla="*/ 2 h 9"/>
                <a:gd name="T22" fmla="*/ 13 w 16"/>
                <a:gd name="T23" fmla="*/ 1 h 9"/>
                <a:gd name="T24" fmla="*/ 13 w 16"/>
                <a:gd name="T25" fmla="*/ 1 h 9"/>
                <a:gd name="T26" fmla="*/ 12 w 16"/>
                <a:gd name="T27" fmla="*/ 0 h 9"/>
                <a:gd name="T28" fmla="*/ 10 w 16"/>
                <a:gd name="T29" fmla="*/ 1 h 9"/>
                <a:gd name="T30" fmla="*/ 10 w 16"/>
                <a:gd name="T31" fmla="*/ 0 h 9"/>
                <a:gd name="T32" fmla="*/ 8 w 16"/>
                <a:gd name="T33" fmla="*/ 1 h 9"/>
                <a:gd name="T34" fmla="*/ 7 w 16"/>
                <a:gd name="T35" fmla="*/ 1 h 9"/>
                <a:gd name="T36" fmla="*/ 6 w 16"/>
                <a:gd name="T37" fmla="*/ 1 h 9"/>
                <a:gd name="T38" fmla="*/ 4 w 16"/>
                <a:gd name="T39" fmla="*/ 1 h 9"/>
                <a:gd name="T40" fmla="*/ 3 w 16"/>
                <a:gd name="T41" fmla="*/ 1 h 9"/>
                <a:gd name="T42" fmla="*/ 3 w 16"/>
                <a:gd name="T43" fmla="*/ 1 h 9"/>
                <a:gd name="T44" fmla="*/ 1 w 16"/>
                <a:gd name="T45" fmla="*/ 2 h 9"/>
                <a:gd name="T46" fmla="*/ 0 w 16"/>
                <a:gd name="T47" fmla="*/ 3 h 9"/>
                <a:gd name="T48" fmla="*/ 0 w 16"/>
                <a:gd name="T49" fmla="*/ 4 h 9"/>
                <a:gd name="T50" fmla="*/ 0 w 16"/>
                <a:gd name="T51" fmla="*/ 5 h 9"/>
                <a:gd name="T52" fmla="*/ 0 w 16"/>
                <a:gd name="T53" fmla="*/ 5 h 9"/>
                <a:gd name="T54" fmla="*/ 1 w 16"/>
                <a:gd name="T55" fmla="*/ 6 h 9"/>
                <a:gd name="T56" fmla="*/ 2 w 16"/>
                <a:gd name="T57" fmla="*/ 7 h 9"/>
                <a:gd name="T58" fmla="*/ 2 w 16"/>
                <a:gd name="T59" fmla="*/ 7 h 9"/>
                <a:gd name="T60" fmla="*/ 3 w 16"/>
                <a:gd name="T61" fmla="*/ 7 h 9"/>
                <a:gd name="T62" fmla="*/ 3 w 16"/>
                <a:gd name="T63" fmla="*/ 7 h 9"/>
                <a:gd name="T64" fmla="*/ 3 w 16"/>
                <a:gd name="T65" fmla="*/ 8 h 9"/>
                <a:gd name="T66" fmla="*/ 3 w 16"/>
                <a:gd name="T67" fmla="*/ 9 h 9"/>
                <a:gd name="T68" fmla="*/ 3 w 16"/>
                <a:gd name="T69" fmla="*/ 9 h 9"/>
                <a:gd name="T70" fmla="*/ 4 w 16"/>
                <a:gd name="T71" fmla="*/ 9 h 9"/>
                <a:gd name="T72" fmla="*/ 4 w 16"/>
                <a:gd name="T73" fmla="*/ 9 h 9"/>
                <a:gd name="T74" fmla="*/ 4 w 16"/>
                <a:gd name="T75" fmla="*/ 9 h 9"/>
                <a:gd name="T76" fmla="*/ 5 w 16"/>
                <a:gd name="T77" fmla="*/ 9 h 9"/>
                <a:gd name="T78" fmla="*/ 6 w 16"/>
                <a:gd name="T79" fmla="*/ 8 h 9"/>
                <a:gd name="T80" fmla="*/ 6 w 16"/>
                <a:gd name="T81" fmla="*/ 7 h 9"/>
                <a:gd name="T82" fmla="*/ 7 w 16"/>
                <a:gd name="T83" fmla="*/ 7 h 9"/>
                <a:gd name="T84" fmla="*/ 7 w 16"/>
                <a:gd name="T85" fmla="*/ 6 h 9"/>
                <a:gd name="T86" fmla="*/ 9 w 16"/>
                <a:gd name="T87" fmla="*/ 7 h 9"/>
                <a:gd name="T88" fmla="*/ 9 w 16"/>
                <a:gd name="T89" fmla="*/ 6 h 9"/>
                <a:gd name="T90" fmla="*/ 10 w 16"/>
                <a:gd name="T9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" h="9">
                  <a:moveTo>
                    <a:pt x="10" y="5"/>
                  </a:moveTo>
                  <a:cubicBezTo>
                    <a:pt x="10" y="4"/>
                    <a:pt x="10" y="4"/>
                    <a:pt x="11" y="4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3"/>
                    <a:pt x="13" y="2"/>
                  </a:cubicBezTo>
                  <a:cubicBezTo>
                    <a:pt x="13" y="2"/>
                    <a:pt x="14" y="2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0" y="0"/>
                    <a:pt x="10" y="0"/>
                  </a:cubicBezTo>
                  <a:cubicBezTo>
                    <a:pt x="9" y="0"/>
                    <a:pt x="9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8"/>
                    <a:pt x="4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8" y="6"/>
                    <a:pt x="8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10" y="5"/>
                    <a:pt x="10" y="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2" name="Freeform 445">
              <a:extLst>
                <a:ext uri="{FF2B5EF4-FFF2-40B4-BE49-F238E27FC236}">
                  <a16:creationId xmlns:a16="http://schemas.microsoft.com/office/drawing/2014/main" id="{1C231D49-DD1E-4173-A136-898C06FA1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222" y="394534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3" name="Freeform 446">
              <a:extLst>
                <a:ext uri="{FF2B5EF4-FFF2-40B4-BE49-F238E27FC236}">
                  <a16:creationId xmlns:a16="http://schemas.microsoft.com/office/drawing/2014/main" id="{48E26A76-4D09-4648-9420-1F96C647F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968" y="3773186"/>
              <a:ext cx="136637" cy="172159"/>
            </a:xfrm>
            <a:custGeom>
              <a:avLst/>
              <a:gdLst>
                <a:gd name="T0" fmla="*/ 1 w 10"/>
                <a:gd name="T1" fmla="*/ 8 h 13"/>
                <a:gd name="T2" fmla="*/ 2 w 10"/>
                <a:gd name="T3" fmla="*/ 8 h 13"/>
                <a:gd name="T4" fmla="*/ 2 w 10"/>
                <a:gd name="T5" fmla="*/ 9 h 13"/>
                <a:gd name="T6" fmla="*/ 2 w 10"/>
                <a:gd name="T7" fmla="*/ 10 h 13"/>
                <a:gd name="T8" fmla="*/ 3 w 10"/>
                <a:gd name="T9" fmla="*/ 11 h 13"/>
                <a:gd name="T10" fmla="*/ 4 w 10"/>
                <a:gd name="T11" fmla="*/ 13 h 13"/>
                <a:gd name="T12" fmla="*/ 5 w 10"/>
                <a:gd name="T13" fmla="*/ 12 h 13"/>
                <a:gd name="T14" fmla="*/ 5 w 10"/>
                <a:gd name="T15" fmla="*/ 11 h 13"/>
                <a:gd name="T16" fmla="*/ 6 w 10"/>
                <a:gd name="T17" fmla="*/ 11 h 13"/>
                <a:gd name="T18" fmla="*/ 6 w 10"/>
                <a:gd name="T19" fmla="*/ 11 h 13"/>
                <a:gd name="T20" fmla="*/ 8 w 10"/>
                <a:gd name="T21" fmla="*/ 11 h 13"/>
                <a:gd name="T22" fmla="*/ 8 w 10"/>
                <a:gd name="T23" fmla="*/ 11 h 13"/>
                <a:gd name="T24" fmla="*/ 8 w 10"/>
                <a:gd name="T25" fmla="*/ 11 h 13"/>
                <a:gd name="T26" fmla="*/ 9 w 10"/>
                <a:gd name="T27" fmla="*/ 10 h 13"/>
                <a:gd name="T28" fmla="*/ 10 w 10"/>
                <a:gd name="T29" fmla="*/ 9 h 13"/>
                <a:gd name="T30" fmla="*/ 10 w 10"/>
                <a:gd name="T31" fmla="*/ 8 h 13"/>
                <a:gd name="T32" fmla="*/ 9 w 10"/>
                <a:gd name="T33" fmla="*/ 6 h 13"/>
                <a:gd name="T34" fmla="*/ 9 w 10"/>
                <a:gd name="T35" fmla="*/ 3 h 13"/>
                <a:gd name="T36" fmla="*/ 10 w 10"/>
                <a:gd name="T37" fmla="*/ 2 h 13"/>
                <a:gd name="T38" fmla="*/ 10 w 10"/>
                <a:gd name="T39" fmla="*/ 1 h 13"/>
                <a:gd name="T40" fmla="*/ 10 w 10"/>
                <a:gd name="T41" fmla="*/ 1 h 13"/>
                <a:gd name="T42" fmla="*/ 10 w 10"/>
                <a:gd name="T43" fmla="*/ 1 h 13"/>
                <a:gd name="T44" fmla="*/ 8 w 10"/>
                <a:gd name="T45" fmla="*/ 1 h 13"/>
                <a:gd name="T46" fmla="*/ 7 w 10"/>
                <a:gd name="T47" fmla="*/ 1 h 13"/>
                <a:gd name="T48" fmla="*/ 6 w 10"/>
                <a:gd name="T49" fmla="*/ 0 h 13"/>
                <a:gd name="T50" fmla="*/ 5 w 10"/>
                <a:gd name="T51" fmla="*/ 1 h 13"/>
                <a:gd name="T52" fmla="*/ 4 w 10"/>
                <a:gd name="T53" fmla="*/ 1 h 13"/>
                <a:gd name="T54" fmla="*/ 2 w 10"/>
                <a:gd name="T55" fmla="*/ 0 h 13"/>
                <a:gd name="T56" fmla="*/ 2 w 10"/>
                <a:gd name="T57" fmla="*/ 0 h 13"/>
                <a:gd name="T58" fmla="*/ 2 w 10"/>
                <a:gd name="T59" fmla="*/ 1 h 13"/>
                <a:gd name="T60" fmla="*/ 2 w 10"/>
                <a:gd name="T61" fmla="*/ 2 h 13"/>
                <a:gd name="T62" fmla="*/ 2 w 10"/>
                <a:gd name="T63" fmla="*/ 4 h 13"/>
                <a:gd name="T64" fmla="*/ 1 w 10"/>
                <a:gd name="T65" fmla="*/ 3 h 13"/>
                <a:gd name="T66" fmla="*/ 0 w 10"/>
                <a:gd name="T67" fmla="*/ 4 h 13"/>
                <a:gd name="T68" fmla="*/ 0 w 10"/>
                <a:gd name="T69" fmla="*/ 7 h 13"/>
                <a:gd name="T70" fmla="*/ 1 w 10"/>
                <a:gd name="T71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" h="13">
                  <a:moveTo>
                    <a:pt x="1" y="8"/>
                  </a:move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9" y="7"/>
                    <a:pt x="9" y="6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0" y="8"/>
                    <a:pt x="1" y="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4" name="Freeform 447">
              <a:extLst>
                <a:ext uri="{FF2B5EF4-FFF2-40B4-BE49-F238E27FC236}">
                  <a16:creationId xmlns:a16="http://schemas.microsoft.com/office/drawing/2014/main" id="{35ED59A2-55E0-4F63-B259-27A3944C7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148" y="4011861"/>
              <a:ext cx="464164" cy="692549"/>
            </a:xfrm>
            <a:custGeom>
              <a:avLst/>
              <a:gdLst>
                <a:gd name="T0" fmla="*/ 27 w 34"/>
                <a:gd name="T1" fmla="*/ 50 h 52"/>
                <a:gd name="T2" fmla="*/ 30 w 34"/>
                <a:gd name="T3" fmla="*/ 52 h 52"/>
                <a:gd name="T4" fmla="*/ 31 w 34"/>
                <a:gd name="T5" fmla="*/ 51 h 52"/>
                <a:gd name="T6" fmla="*/ 34 w 34"/>
                <a:gd name="T7" fmla="*/ 48 h 52"/>
                <a:gd name="T8" fmla="*/ 33 w 34"/>
                <a:gd name="T9" fmla="*/ 44 h 52"/>
                <a:gd name="T10" fmla="*/ 34 w 34"/>
                <a:gd name="T11" fmla="*/ 41 h 52"/>
                <a:gd name="T12" fmla="*/ 33 w 34"/>
                <a:gd name="T13" fmla="*/ 36 h 52"/>
                <a:gd name="T14" fmla="*/ 32 w 34"/>
                <a:gd name="T15" fmla="*/ 33 h 52"/>
                <a:gd name="T16" fmla="*/ 30 w 34"/>
                <a:gd name="T17" fmla="*/ 31 h 52"/>
                <a:gd name="T18" fmla="*/ 28 w 34"/>
                <a:gd name="T19" fmla="*/ 30 h 52"/>
                <a:gd name="T20" fmla="*/ 27 w 34"/>
                <a:gd name="T21" fmla="*/ 28 h 52"/>
                <a:gd name="T22" fmla="*/ 24 w 34"/>
                <a:gd name="T23" fmla="*/ 27 h 52"/>
                <a:gd name="T24" fmla="*/ 22 w 34"/>
                <a:gd name="T25" fmla="*/ 26 h 52"/>
                <a:gd name="T26" fmla="*/ 21 w 34"/>
                <a:gd name="T27" fmla="*/ 24 h 52"/>
                <a:gd name="T28" fmla="*/ 20 w 34"/>
                <a:gd name="T29" fmla="*/ 22 h 52"/>
                <a:gd name="T30" fmla="*/ 21 w 34"/>
                <a:gd name="T31" fmla="*/ 18 h 52"/>
                <a:gd name="T32" fmla="*/ 22 w 34"/>
                <a:gd name="T33" fmla="*/ 14 h 52"/>
                <a:gd name="T34" fmla="*/ 25 w 34"/>
                <a:gd name="T35" fmla="*/ 12 h 52"/>
                <a:gd name="T36" fmla="*/ 28 w 34"/>
                <a:gd name="T37" fmla="*/ 12 h 52"/>
                <a:gd name="T38" fmla="*/ 28 w 34"/>
                <a:gd name="T39" fmla="*/ 9 h 52"/>
                <a:gd name="T40" fmla="*/ 29 w 34"/>
                <a:gd name="T41" fmla="*/ 7 h 52"/>
                <a:gd name="T42" fmla="*/ 27 w 34"/>
                <a:gd name="T43" fmla="*/ 6 h 52"/>
                <a:gd name="T44" fmla="*/ 24 w 34"/>
                <a:gd name="T45" fmla="*/ 7 h 52"/>
                <a:gd name="T46" fmla="*/ 21 w 34"/>
                <a:gd name="T47" fmla="*/ 6 h 52"/>
                <a:gd name="T48" fmla="*/ 20 w 34"/>
                <a:gd name="T49" fmla="*/ 3 h 52"/>
                <a:gd name="T50" fmla="*/ 17 w 34"/>
                <a:gd name="T51" fmla="*/ 1 h 52"/>
                <a:gd name="T52" fmla="*/ 15 w 34"/>
                <a:gd name="T53" fmla="*/ 0 h 52"/>
                <a:gd name="T54" fmla="*/ 15 w 34"/>
                <a:gd name="T55" fmla="*/ 4 h 52"/>
                <a:gd name="T56" fmla="*/ 13 w 34"/>
                <a:gd name="T57" fmla="*/ 7 h 52"/>
                <a:gd name="T58" fmla="*/ 9 w 34"/>
                <a:gd name="T59" fmla="*/ 8 h 52"/>
                <a:gd name="T60" fmla="*/ 7 w 34"/>
                <a:gd name="T61" fmla="*/ 12 h 52"/>
                <a:gd name="T62" fmla="*/ 5 w 34"/>
                <a:gd name="T63" fmla="*/ 13 h 52"/>
                <a:gd name="T64" fmla="*/ 3 w 34"/>
                <a:gd name="T65" fmla="*/ 11 h 52"/>
                <a:gd name="T66" fmla="*/ 3 w 34"/>
                <a:gd name="T67" fmla="*/ 9 h 52"/>
                <a:gd name="T68" fmla="*/ 1 w 34"/>
                <a:gd name="T69" fmla="*/ 10 h 52"/>
                <a:gd name="T70" fmla="*/ 0 w 34"/>
                <a:gd name="T71" fmla="*/ 13 h 52"/>
                <a:gd name="T72" fmla="*/ 1 w 34"/>
                <a:gd name="T73" fmla="*/ 16 h 52"/>
                <a:gd name="T74" fmla="*/ 3 w 34"/>
                <a:gd name="T75" fmla="*/ 18 h 52"/>
                <a:gd name="T76" fmla="*/ 6 w 34"/>
                <a:gd name="T77" fmla="*/ 23 h 52"/>
                <a:gd name="T78" fmla="*/ 8 w 34"/>
                <a:gd name="T79" fmla="*/ 26 h 52"/>
                <a:gd name="T80" fmla="*/ 11 w 34"/>
                <a:gd name="T81" fmla="*/ 31 h 52"/>
                <a:gd name="T82" fmla="*/ 14 w 34"/>
                <a:gd name="T83" fmla="*/ 37 h 52"/>
                <a:gd name="T84" fmla="*/ 15 w 34"/>
                <a:gd name="T85" fmla="*/ 41 h 52"/>
                <a:gd name="T86" fmla="*/ 19 w 34"/>
                <a:gd name="T87" fmla="*/ 45 h 52"/>
                <a:gd name="T88" fmla="*/ 22 w 34"/>
                <a:gd name="T8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" h="52">
                  <a:moveTo>
                    <a:pt x="24" y="48"/>
                  </a:moveTo>
                  <a:cubicBezTo>
                    <a:pt x="25" y="48"/>
                    <a:pt x="25" y="48"/>
                    <a:pt x="26" y="49"/>
                  </a:cubicBezTo>
                  <a:cubicBezTo>
                    <a:pt x="26" y="49"/>
                    <a:pt x="26" y="49"/>
                    <a:pt x="27" y="50"/>
                  </a:cubicBezTo>
                  <a:cubicBezTo>
                    <a:pt x="27" y="50"/>
                    <a:pt x="28" y="50"/>
                    <a:pt x="28" y="50"/>
                  </a:cubicBezTo>
                  <a:cubicBezTo>
                    <a:pt x="28" y="50"/>
                    <a:pt x="28" y="51"/>
                    <a:pt x="28" y="52"/>
                  </a:cubicBezTo>
                  <a:cubicBezTo>
                    <a:pt x="29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0"/>
                    <a:pt x="31" y="50"/>
                    <a:pt x="32" y="50"/>
                  </a:cubicBezTo>
                  <a:cubicBezTo>
                    <a:pt x="32" y="50"/>
                    <a:pt x="32" y="49"/>
                    <a:pt x="33" y="49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5"/>
                    <a:pt x="34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0"/>
                    <a:pt x="33" y="39"/>
                  </a:cubicBezTo>
                  <a:cubicBezTo>
                    <a:pt x="33" y="39"/>
                    <a:pt x="33" y="39"/>
                    <a:pt x="34" y="38"/>
                  </a:cubicBezTo>
                  <a:cubicBezTo>
                    <a:pt x="34" y="37"/>
                    <a:pt x="33" y="37"/>
                    <a:pt x="33" y="36"/>
                  </a:cubicBezTo>
                  <a:cubicBezTo>
                    <a:pt x="33" y="36"/>
                    <a:pt x="33" y="36"/>
                    <a:pt x="33" y="35"/>
                  </a:cubicBezTo>
                  <a:cubicBezTo>
                    <a:pt x="33" y="34"/>
                    <a:pt x="33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0" y="31"/>
                  </a:cubicBezTo>
                  <a:cubicBezTo>
                    <a:pt x="30" y="31"/>
                    <a:pt x="30" y="31"/>
                    <a:pt x="29" y="31"/>
                  </a:cubicBezTo>
                  <a:cubicBezTo>
                    <a:pt x="29" y="31"/>
                    <a:pt x="28" y="32"/>
                    <a:pt x="28" y="31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30"/>
                    <a:pt x="28" y="29"/>
                    <a:pt x="28" y="29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5" y="28"/>
                    <a:pt x="24" y="28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5"/>
                    <a:pt x="22" y="25"/>
                  </a:cubicBezTo>
                  <a:cubicBezTo>
                    <a:pt x="22" y="25"/>
                    <a:pt x="22" y="25"/>
                    <a:pt x="21" y="24"/>
                  </a:cubicBezTo>
                  <a:cubicBezTo>
                    <a:pt x="21" y="24"/>
                    <a:pt x="21" y="24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2" y="16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4"/>
                    <a:pt x="24" y="13"/>
                    <a:pt x="24" y="13"/>
                  </a:cubicBezTo>
                  <a:cubicBezTo>
                    <a:pt x="24" y="13"/>
                    <a:pt x="25" y="12"/>
                    <a:pt x="25" y="12"/>
                  </a:cubicBezTo>
                  <a:cubicBezTo>
                    <a:pt x="25" y="12"/>
                    <a:pt x="26" y="12"/>
                    <a:pt x="26" y="12"/>
                  </a:cubicBezTo>
                  <a:cubicBezTo>
                    <a:pt x="26" y="12"/>
                    <a:pt x="27" y="13"/>
                    <a:pt x="27" y="12"/>
                  </a:cubicBezTo>
                  <a:cubicBezTo>
                    <a:pt x="27" y="12"/>
                    <a:pt x="27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10"/>
                    <a:pt x="28" y="10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7"/>
                    <a:pt x="28" y="7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7" y="7"/>
                    <a:pt x="27" y="6"/>
                    <a:pt x="27" y="6"/>
                  </a:cubicBezTo>
                  <a:cubicBezTo>
                    <a:pt x="27" y="6"/>
                    <a:pt x="26" y="7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1" y="5"/>
                    <a:pt x="20" y="4"/>
                    <a:pt x="20" y="4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20" y="3"/>
                    <a:pt x="19" y="3"/>
                    <a:pt x="18" y="2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9" y="8"/>
                    <a:pt x="9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3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4"/>
                    <a:pt x="0" y="14"/>
                    <a:pt x="0" y="15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6"/>
                    <a:pt x="0" y="17"/>
                    <a:pt x="1" y="17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3" y="19"/>
                    <a:pt x="4" y="18"/>
                    <a:pt x="4" y="19"/>
                  </a:cubicBezTo>
                  <a:cubicBezTo>
                    <a:pt x="5" y="19"/>
                    <a:pt x="4" y="20"/>
                    <a:pt x="5" y="20"/>
                  </a:cubicBezTo>
                  <a:cubicBezTo>
                    <a:pt x="5" y="21"/>
                    <a:pt x="5" y="22"/>
                    <a:pt x="6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8"/>
                    <a:pt x="9" y="29"/>
                    <a:pt x="10" y="30"/>
                  </a:cubicBezTo>
                  <a:cubicBezTo>
                    <a:pt x="10" y="30"/>
                    <a:pt x="10" y="31"/>
                    <a:pt x="11" y="31"/>
                  </a:cubicBezTo>
                  <a:cubicBezTo>
                    <a:pt x="11" y="32"/>
                    <a:pt x="11" y="33"/>
                    <a:pt x="11" y="33"/>
                  </a:cubicBezTo>
                  <a:cubicBezTo>
                    <a:pt x="12" y="34"/>
                    <a:pt x="12" y="34"/>
                    <a:pt x="13" y="35"/>
                  </a:cubicBezTo>
                  <a:cubicBezTo>
                    <a:pt x="13" y="36"/>
                    <a:pt x="13" y="36"/>
                    <a:pt x="14" y="37"/>
                  </a:cubicBezTo>
                  <a:cubicBezTo>
                    <a:pt x="14" y="37"/>
                    <a:pt x="14" y="37"/>
                    <a:pt x="14" y="38"/>
                  </a:cubicBezTo>
                  <a:cubicBezTo>
                    <a:pt x="14" y="38"/>
                    <a:pt x="15" y="39"/>
                    <a:pt x="15" y="39"/>
                  </a:cubicBezTo>
                  <a:cubicBezTo>
                    <a:pt x="15" y="40"/>
                    <a:pt x="15" y="40"/>
                    <a:pt x="15" y="41"/>
                  </a:cubicBezTo>
                  <a:cubicBezTo>
                    <a:pt x="15" y="41"/>
                    <a:pt x="16" y="42"/>
                    <a:pt x="16" y="4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44"/>
                    <a:pt x="18" y="44"/>
                    <a:pt x="19" y="45"/>
                  </a:cubicBezTo>
                  <a:cubicBezTo>
                    <a:pt x="19" y="45"/>
                    <a:pt x="19" y="45"/>
                    <a:pt x="20" y="46"/>
                  </a:cubicBezTo>
                  <a:cubicBezTo>
                    <a:pt x="20" y="46"/>
                    <a:pt x="21" y="46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8"/>
                    <a:pt x="24" y="4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5" name="Freeform 448">
              <a:extLst>
                <a:ext uri="{FF2B5EF4-FFF2-40B4-BE49-F238E27FC236}">
                  <a16:creationId xmlns:a16="http://schemas.microsoft.com/office/drawing/2014/main" id="{BFE26D2F-2C25-4EA8-B29A-C1ACE7203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388" y="4745494"/>
              <a:ext cx="287340" cy="318886"/>
            </a:xfrm>
            <a:custGeom>
              <a:avLst/>
              <a:gdLst>
                <a:gd name="T0" fmla="*/ 1 w 21"/>
                <a:gd name="T1" fmla="*/ 3 h 24"/>
                <a:gd name="T2" fmla="*/ 0 w 21"/>
                <a:gd name="T3" fmla="*/ 7 h 24"/>
                <a:gd name="T4" fmla="*/ 0 w 21"/>
                <a:gd name="T5" fmla="*/ 9 h 24"/>
                <a:gd name="T6" fmla="*/ 0 w 21"/>
                <a:gd name="T7" fmla="*/ 10 h 24"/>
                <a:gd name="T8" fmla="*/ 1 w 21"/>
                <a:gd name="T9" fmla="*/ 11 h 24"/>
                <a:gd name="T10" fmla="*/ 6 w 21"/>
                <a:gd name="T11" fmla="*/ 13 h 24"/>
                <a:gd name="T12" fmla="*/ 8 w 21"/>
                <a:gd name="T13" fmla="*/ 15 h 24"/>
                <a:gd name="T14" fmla="*/ 11 w 21"/>
                <a:gd name="T15" fmla="*/ 16 h 24"/>
                <a:gd name="T16" fmla="*/ 13 w 21"/>
                <a:gd name="T17" fmla="*/ 17 h 24"/>
                <a:gd name="T18" fmla="*/ 13 w 21"/>
                <a:gd name="T19" fmla="*/ 19 h 24"/>
                <a:gd name="T20" fmla="*/ 13 w 21"/>
                <a:gd name="T21" fmla="*/ 22 h 24"/>
                <a:gd name="T22" fmla="*/ 12 w 21"/>
                <a:gd name="T23" fmla="*/ 23 h 24"/>
                <a:gd name="T24" fmla="*/ 12 w 21"/>
                <a:gd name="T25" fmla="*/ 24 h 24"/>
                <a:gd name="T26" fmla="*/ 14 w 21"/>
                <a:gd name="T27" fmla="*/ 24 h 24"/>
                <a:gd name="T28" fmla="*/ 16 w 21"/>
                <a:gd name="T29" fmla="*/ 24 h 24"/>
                <a:gd name="T30" fmla="*/ 19 w 21"/>
                <a:gd name="T31" fmla="*/ 23 h 24"/>
                <a:gd name="T32" fmla="*/ 21 w 21"/>
                <a:gd name="T33" fmla="*/ 22 h 24"/>
                <a:gd name="T34" fmla="*/ 21 w 21"/>
                <a:gd name="T35" fmla="*/ 19 h 24"/>
                <a:gd name="T36" fmla="*/ 21 w 21"/>
                <a:gd name="T37" fmla="*/ 17 h 24"/>
                <a:gd name="T38" fmla="*/ 21 w 21"/>
                <a:gd name="T39" fmla="*/ 15 h 24"/>
                <a:gd name="T40" fmla="*/ 20 w 21"/>
                <a:gd name="T41" fmla="*/ 13 h 24"/>
                <a:gd name="T42" fmla="*/ 18 w 21"/>
                <a:gd name="T43" fmla="*/ 13 h 24"/>
                <a:gd name="T44" fmla="*/ 18 w 21"/>
                <a:gd name="T45" fmla="*/ 10 h 24"/>
                <a:gd name="T46" fmla="*/ 16 w 21"/>
                <a:gd name="T47" fmla="*/ 9 h 24"/>
                <a:gd name="T48" fmla="*/ 14 w 21"/>
                <a:gd name="T49" fmla="*/ 8 h 24"/>
                <a:gd name="T50" fmla="*/ 12 w 21"/>
                <a:gd name="T51" fmla="*/ 8 h 24"/>
                <a:gd name="T52" fmla="*/ 11 w 21"/>
                <a:gd name="T53" fmla="*/ 7 h 24"/>
                <a:gd name="T54" fmla="*/ 11 w 21"/>
                <a:gd name="T55" fmla="*/ 5 h 24"/>
                <a:gd name="T56" fmla="*/ 11 w 21"/>
                <a:gd name="T57" fmla="*/ 2 h 24"/>
                <a:gd name="T58" fmla="*/ 8 w 21"/>
                <a:gd name="T59" fmla="*/ 1 h 24"/>
                <a:gd name="T60" fmla="*/ 5 w 21"/>
                <a:gd name="T61" fmla="*/ 1 h 24"/>
                <a:gd name="T62" fmla="*/ 2 w 21"/>
                <a:gd name="T6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4">
                  <a:moveTo>
                    <a:pt x="2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3" y="11"/>
                    <a:pt x="5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2" y="17"/>
                    <a:pt x="13" y="17"/>
                    <a:pt x="13" y="17"/>
                  </a:cubicBezTo>
                  <a:cubicBezTo>
                    <a:pt x="13" y="17"/>
                    <a:pt x="14" y="18"/>
                    <a:pt x="13" y="18"/>
                  </a:cubicBezTo>
                  <a:cubicBezTo>
                    <a:pt x="13" y="18"/>
                    <a:pt x="13" y="19"/>
                    <a:pt x="13" y="19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4"/>
                    <a:pt x="18" y="24"/>
                  </a:cubicBezTo>
                  <a:cubicBezTo>
                    <a:pt x="18" y="24"/>
                    <a:pt x="18" y="24"/>
                    <a:pt x="19" y="23"/>
                  </a:cubicBezTo>
                  <a:cubicBezTo>
                    <a:pt x="19" y="23"/>
                    <a:pt x="19" y="23"/>
                    <a:pt x="20" y="23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1" y="14"/>
                    <a:pt x="21" y="14"/>
                    <a:pt x="21" y="13"/>
                  </a:cubicBezTo>
                  <a:cubicBezTo>
                    <a:pt x="21" y="13"/>
                    <a:pt x="20" y="13"/>
                    <a:pt x="20" y="13"/>
                  </a:cubicBezTo>
                  <a:cubicBezTo>
                    <a:pt x="20" y="13"/>
                    <a:pt x="19" y="14"/>
                    <a:pt x="19" y="14"/>
                  </a:cubicBezTo>
                  <a:cubicBezTo>
                    <a:pt x="19" y="14"/>
                    <a:pt x="18" y="14"/>
                    <a:pt x="18" y="13"/>
                  </a:cubicBezTo>
                  <a:cubicBezTo>
                    <a:pt x="17" y="13"/>
                    <a:pt x="18" y="12"/>
                    <a:pt x="18" y="12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8"/>
                    <a:pt x="17" y="9"/>
                    <a:pt x="16" y="9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9"/>
                    <a:pt x="12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</a:path>
              </a:pathLst>
            </a:custGeom>
            <a:solidFill>
              <a:srgbClr val="0A7EE3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6" name="Freeform 449">
              <a:extLst>
                <a:ext uri="{FF2B5EF4-FFF2-40B4-BE49-F238E27FC236}">
                  <a16:creationId xmlns:a16="http://schemas.microsoft.com/office/drawing/2014/main" id="{342ABBB8-639A-4FE4-BB8D-3F7C09CD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923" y="5970171"/>
              <a:ext cx="26122" cy="27389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2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0 h 2"/>
                <a:gd name="T10" fmla="*/ 1 w 2"/>
                <a:gd name="T11" fmla="*/ 0 h 2"/>
                <a:gd name="T12" fmla="*/ 0 w 2"/>
                <a:gd name="T13" fmla="*/ 1 h 2"/>
                <a:gd name="T14" fmla="*/ 1 w 2"/>
                <a:gd name="T15" fmla="*/ 1 h 2"/>
                <a:gd name="T16" fmla="*/ 0 w 2"/>
                <a:gd name="T17" fmla="*/ 2 h 2"/>
                <a:gd name="T18" fmla="*/ 1 w 2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87" name="Freeform 450">
              <a:extLst>
                <a:ext uri="{FF2B5EF4-FFF2-40B4-BE49-F238E27FC236}">
                  <a16:creationId xmlns:a16="http://schemas.microsoft.com/office/drawing/2014/main" id="{6B496D04-7726-4DD2-9387-90E127963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046" y="5970171"/>
              <a:ext cx="42197" cy="27389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2 h 2"/>
                <a:gd name="T4" fmla="*/ 2 w 3"/>
                <a:gd name="T5" fmla="*/ 1 h 2"/>
                <a:gd name="T6" fmla="*/ 3 w 3"/>
                <a:gd name="T7" fmla="*/ 1 h 2"/>
                <a:gd name="T8" fmla="*/ 3 w 3"/>
                <a:gd name="T9" fmla="*/ 1 h 2"/>
                <a:gd name="T10" fmla="*/ 3 w 3"/>
                <a:gd name="T11" fmla="*/ 1 h 2"/>
                <a:gd name="T12" fmla="*/ 2 w 3"/>
                <a:gd name="T13" fmla="*/ 1 h 2"/>
                <a:gd name="T14" fmla="*/ 1 w 3"/>
                <a:gd name="T15" fmla="*/ 1 h 2"/>
                <a:gd name="T16" fmla="*/ 1 w 3"/>
                <a:gd name="T17" fmla="*/ 2 h 2"/>
                <a:gd name="T18" fmla="*/ 1 w 3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92" name="Freeform 498">
              <a:extLst>
                <a:ext uri="{FF2B5EF4-FFF2-40B4-BE49-F238E27FC236}">
                  <a16:creationId xmlns:a16="http://schemas.microsoft.com/office/drawing/2014/main" id="{0D064587-F172-4118-8089-121E784A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15" y="1961603"/>
              <a:ext cx="26122" cy="25433"/>
            </a:xfrm>
            <a:custGeom>
              <a:avLst/>
              <a:gdLst>
                <a:gd name="T0" fmla="*/ 7 w 13"/>
                <a:gd name="T1" fmla="*/ 6 h 13"/>
                <a:gd name="T2" fmla="*/ 0 w 13"/>
                <a:gd name="T3" fmla="*/ 6 h 13"/>
                <a:gd name="T4" fmla="*/ 7 w 13"/>
                <a:gd name="T5" fmla="*/ 13 h 13"/>
                <a:gd name="T6" fmla="*/ 13 w 13"/>
                <a:gd name="T7" fmla="*/ 6 h 13"/>
                <a:gd name="T8" fmla="*/ 13 w 13"/>
                <a:gd name="T9" fmla="*/ 6 h 13"/>
                <a:gd name="T10" fmla="*/ 13 w 13"/>
                <a:gd name="T11" fmla="*/ 0 h 13"/>
                <a:gd name="T12" fmla="*/ 7 w 13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7" y="6"/>
                  </a:moveTo>
                  <a:lnTo>
                    <a:pt x="0" y="6"/>
                  </a:lnTo>
                  <a:lnTo>
                    <a:pt x="7" y="13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0"/>
                  </a:lnTo>
                  <a:lnTo>
                    <a:pt x="7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93" name="Freeform 499">
              <a:extLst>
                <a:ext uri="{FF2B5EF4-FFF2-40B4-BE49-F238E27FC236}">
                  <a16:creationId xmlns:a16="http://schemas.microsoft.com/office/drawing/2014/main" id="{11B59176-43FC-4AD0-97A2-E4361203A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15" y="1961603"/>
              <a:ext cx="26122" cy="25433"/>
            </a:xfrm>
            <a:custGeom>
              <a:avLst/>
              <a:gdLst>
                <a:gd name="T0" fmla="*/ 7 w 13"/>
                <a:gd name="T1" fmla="*/ 6 h 13"/>
                <a:gd name="T2" fmla="*/ 0 w 13"/>
                <a:gd name="T3" fmla="*/ 6 h 13"/>
                <a:gd name="T4" fmla="*/ 7 w 13"/>
                <a:gd name="T5" fmla="*/ 13 h 13"/>
                <a:gd name="T6" fmla="*/ 13 w 13"/>
                <a:gd name="T7" fmla="*/ 6 h 13"/>
                <a:gd name="T8" fmla="*/ 13 w 13"/>
                <a:gd name="T9" fmla="*/ 6 h 13"/>
                <a:gd name="T10" fmla="*/ 13 w 13"/>
                <a:gd name="T11" fmla="*/ 0 h 13"/>
                <a:gd name="T12" fmla="*/ 7 w 13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7" y="6"/>
                  </a:moveTo>
                  <a:lnTo>
                    <a:pt x="0" y="6"/>
                  </a:lnTo>
                  <a:lnTo>
                    <a:pt x="7" y="13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0"/>
                  </a:lnTo>
                  <a:lnTo>
                    <a:pt x="7" y="6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  <p:sp>
          <p:nvSpPr>
            <p:cNvPr id="694" name="Freeform 500">
              <a:extLst>
                <a:ext uri="{FF2B5EF4-FFF2-40B4-BE49-F238E27FC236}">
                  <a16:creationId xmlns:a16="http://schemas.microsoft.com/office/drawing/2014/main" id="{7719058E-4F79-46F3-ACD6-159891EDC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67" y="1947909"/>
              <a:ext cx="40187" cy="25433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0 w 3"/>
                <a:gd name="T5" fmla="*/ 2 h 2"/>
                <a:gd name="T6" fmla="*/ 0 w 3"/>
                <a:gd name="T7" fmla="*/ 2 h 2"/>
                <a:gd name="T8" fmla="*/ 1 w 3"/>
                <a:gd name="T9" fmla="*/ 2 h 2"/>
                <a:gd name="T10" fmla="*/ 2 w 3"/>
                <a:gd name="T11" fmla="*/ 2 h 2"/>
                <a:gd name="T12" fmla="*/ 3 w 3"/>
                <a:gd name="T13" fmla="*/ 1 h 2"/>
                <a:gd name="T14" fmla="*/ 2 w 3"/>
                <a:gd name="T15" fmla="*/ 0 h 2"/>
                <a:gd name="T16" fmla="*/ 1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3200">
                <a:solidFill>
                  <a:srgbClr val="57565A"/>
                </a:solidFill>
              </a:endParaRPr>
            </a:p>
          </p:txBody>
        </p:sp>
      </p:grpSp>
      <p:sp>
        <p:nvSpPr>
          <p:cNvPr id="130" name="Título 2">
            <a:extLst>
              <a:ext uri="{FF2B5EF4-FFF2-40B4-BE49-F238E27FC236}">
                <a16:creationId xmlns:a16="http://schemas.microsoft.com/office/drawing/2014/main" id="{B4022B36-3A54-4A2D-9B50-4CF8014AF568}"/>
              </a:ext>
            </a:extLst>
          </p:cNvPr>
          <p:cNvSpPr txBox="1">
            <a:spLocks/>
          </p:cNvSpPr>
          <p:nvPr/>
        </p:nvSpPr>
        <p:spPr>
          <a:xfrm>
            <a:off x="843185" y="769842"/>
            <a:ext cx="3005425" cy="1621889"/>
          </a:xfrm>
          <a:prstGeom prst="rect">
            <a:avLst/>
          </a:prstGeom>
        </p:spPr>
        <p:txBody>
          <a:bodyPr anchor="b"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A7EE3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pt-BR" sz="4400" dirty="0"/>
              <a:t>+1.000 </a:t>
            </a:r>
            <a:r>
              <a:rPr lang="pt-BR" sz="4400" b="0" dirty="0"/>
              <a:t>clientes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415DB8B-082F-4106-B782-A693FD3F68EC}"/>
              </a:ext>
            </a:extLst>
          </p:cNvPr>
          <p:cNvGrpSpPr/>
          <p:nvPr/>
        </p:nvGrpSpPr>
        <p:grpSpPr>
          <a:xfrm>
            <a:off x="4148958" y="1128434"/>
            <a:ext cx="7709119" cy="4927709"/>
            <a:chOff x="4148958" y="1128434"/>
            <a:chExt cx="7709119" cy="4927709"/>
          </a:xfrm>
        </p:grpSpPr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457222B2-D81D-4A9B-A5A6-1BC5F7D46130}"/>
                </a:ext>
              </a:extLst>
            </p:cNvPr>
            <p:cNvGrpSpPr/>
            <p:nvPr/>
          </p:nvGrpSpPr>
          <p:grpSpPr>
            <a:xfrm>
              <a:off x="4148958" y="1128434"/>
              <a:ext cx="7563966" cy="4927709"/>
              <a:chOff x="5208741" y="2010190"/>
              <a:chExt cx="6836064" cy="4453493"/>
            </a:xfrm>
          </p:grpSpPr>
          <p:pic>
            <p:nvPicPr>
              <p:cNvPr id="152" name="Picture 14" descr="Imagem relacionada">
                <a:extLst>
                  <a:ext uri="{FF2B5EF4-FFF2-40B4-BE49-F238E27FC236}">
                    <a16:creationId xmlns:a16="http://schemas.microsoft.com/office/drawing/2014/main" id="{6000813A-ABF3-4F4E-8024-D498DBA2A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6756" y="3061244"/>
                <a:ext cx="1205652" cy="353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6" descr="Imagem relacionada">
                <a:extLst>
                  <a:ext uri="{FF2B5EF4-FFF2-40B4-BE49-F238E27FC236}">
                    <a16:creationId xmlns:a16="http://schemas.microsoft.com/office/drawing/2014/main" id="{F50418A2-66F1-48E6-979A-A2521E93E5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70" t="27666" r="5770" b="27666"/>
              <a:stretch/>
            </p:blipFill>
            <p:spPr bwMode="auto">
              <a:xfrm>
                <a:off x="5307090" y="2070255"/>
                <a:ext cx="1340403" cy="506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Imagem 153">
                <a:extLst>
                  <a:ext uri="{FF2B5EF4-FFF2-40B4-BE49-F238E27FC236}">
                    <a16:creationId xmlns:a16="http://schemas.microsoft.com/office/drawing/2014/main" id="{5CD36944-2B67-4DC1-B80B-7602E4B07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29" t="18729" r="7529" b="18729"/>
              <a:stretch/>
            </p:blipFill>
            <p:spPr>
              <a:xfrm>
                <a:off x="7224386" y="2044001"/>
                <a:ext cx="1370399" cy="559441"/>
              </a:xfrm>
              <a:prstGeom prst="rect">
                <a:avLst/>
              </a:prstGeom>
            </p:spPr>
          </p:pic>
          <p:pic>
            <p:nvPicPr>
              <p:cNvPr id="155" name="Picture 2" descr="Resultado de imagem para seara logotipo">
                <a:extLst>
                  <a:ext uri="{FF2B5EF4-FFF2-40B4-BE49-F238E27FC236}">
                    <a16:creationId xmlns:a16="http://schemas.microsoft.com/office/drawing/2014/main" id="{DE26C2DC-E57F-4DC7-B76A-0EB0630D1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0455" y="2949646"/>
                <a:ext cx="913680" cy="576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4" descr="Resultado de imagem para puma logo">
                <a:extLst>
                  <a:ext uri="{FF2B5EF4-FFF2-40B4-BE49-F238E27FC236}">
                    <a16:creationId xmlns:a16="http://schemas.microsoft.com/office/drawing/2014/main" id="{E650888C-5FCB-4B2B-8372-E32B7476D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8813" y="2032972"/>
                <a:ext cx="618169" cy="581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4" descr="Imagem relacionada">
                <a:extLst>
                  <a:ext uri="{FF2B5EF4-FFF2-40B4-BE49-F238E27FC236}">
                    <a16:creationId xmlns:a16="http://schemas.microsoft.com/office/drawing/2014/main" id="{D1594EA6-CEBC-4AC3-82BF-7CC830CC4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8202" y="2010190"/>
                <a:ext cx="749216" cy="627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2" descr="Logo Profarma – Logos PNG">
                <a:extLst>
                  <a:ext uri="{FF2B5EF4-FFF2-40B4-BE49-F238E27FC236}">
                    <a16:creationId xmlns:a16="http://schemas.microsoft.com/office/drawing/2014/main" id="{3D2033C7-5D70-4175-9A1F-5C2905E199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34" b="24034"/>
              <a:stretch/>
            </p:blipFill>
            <p:spPr bwMode="auto">
              <a:xfrm>
                <a:off x="10839153" y="4786582"/>
                <a:ext cx="1205652" cy="626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6" descr="Habib's Logo - PNG e Vetor - Download de Logo">
                <a:extLst>
                  <a:ext uri="{FF2B5EF4-FFF2-40B4-BE49-F238E27FC236}">
                    <a16:creationId xmlns:a16="http://schemas.microsoft.com/office/drawing/2014/main" id="{17157447-0ABB-4209-B36E-E67667460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83" t="31474" r="7483" b="31474"/>
              <a:stretch/>
            </p:blipFill>
            <p:spPr bwMode="auto">
              <a:xfrm>
                <a:off x="5333283" y="3874502"/>
                <a:ext cx="1288023" cy="5612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Wickbold">
                <a:extLst>
                  <a:ext uri="{FF2B5EF4-FFF2-40B4-BE49-F238E27FC236}">
                    <a16:creationId xmlns:a16="http://schemas.microsoft.com/office/drawing/2014/main" id="{42CF57DB-16E8-4C15-8AC2-73A3EE679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4793" y="4775570"/>
                <a:ext cx="1569591" cy="648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4" descr="Seguros Unimed">
                <a:extLst>
                  <a:ext uri="{FF2B5EF4-FFF2-40B4-BE49-F238E27FC236}">
                    <a16:creationId xmlns:a16="http://schemas.microsoft.com/office/drawing/2014/main" id="{4F0A0997-8103-471E-B96D-0348326492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529" y="2854931"/>
                <a:ext cx="1854567" cy="765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6" descr="Forno de Minas">
                <a:extLst>
                  <a:ext uri="{FF2B5EF4-FFF2-40B4-BE49-F238E27FC236}">
                    <a16:creationId xmlns:a16="http://schemas.microsoft.com/office/drawing/2014/main" id="{33219A18-AD02-41F5-A90F-2F80DCB313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1505" y="4825201"/>
                <a:ext cx="1345418" cy="5488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8" descr="Midea Logo - PNG e Vetor - Download de Logo">
                <a:extLst>
                  <a:ext uri="{FF2B5EF4-FFF2-40B4-BE49-F238E27FC236}">
                    <a16:creationId xmlns:a16="http://schemas.microsoft.com/office/drawing/2014/main" id="{287A2CAD-1CA4-4FB2-9EAC-8AC72AFE9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79722" y="3927039"/>
                <a:ext cx="1136350" cy="456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10" descr="Seguros e Previdência | MAG Seguros">
                <a:extLst>
                  <a:ext uri="{FF2B5EF4-FFF2-40B4-BE49-F238E27FC236}">
                    <a16:creationId xmlns:a16="http://schemas.microsoft.com/office/drawing/2014/main" id="{10001120-C88A-4E21-AB90-03F7E3382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21773" y="3034611"/>
                <a:ext cx="852249" cy="406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12" descr="COPAG">
                <a:extLst>
                  <a:ext uri="{FF2B5EF4-FFF2-40B4-BE49-F238E27FC236}">
                    <a16:creationId xmlns:a16="http://schemas.microsoft.com/office/drawing/2014/main" id="{CD3A65F0-6A7C-4987-A540-01D4890B3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8741" y="5751270"/>
                <a:ext cx="1448846" cy="591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6" name="Picture 14" descr="Centauro Logo - PNG e Vetor - Download de Logo">
                <a:extLst>
                  <a:ext uri="{FF2B5EF4-FFF2-40B4-BE49-F238E27FC236}">
                    <a16:creationId xmlns:a16="http://schemas.microsoft.com/office/drawing/2014/main" id="{397396FC-FA7E-4C39-B145-0EFD8ACB3F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duotone>
                  <a:srgbClr val="A5A5A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9163" y="4971159"/>
                <a:ext cx="1384079" cy="273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16" descr="VINICBLOG: Significado do logotipo da Nike">
                <a:extLst>
                  <a:ext uri="{FF2B5EF4-FFF2-40B4-BE49-F238E27FC236}">
                    <a16:creationId xmlns:a16="http://schemas.microsoft.com/office/drawing/2014/main" id="{3841C79B-AC62-471A-B9B1-325ECF378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9986" y="3871136"/>
                <a:ext cx="1205652" cy="56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2" descr="Home - Sinqia - Institucional">
                <a:extLst>
                  <a:ext uri="{FF2B5EF4-FFF2-40B4-BE49-F238E27FC236}">
                    <a16:creationId xmlns:a16="http://schemas.microsoft.com/office/drawing/2014/main" id="{0C1267F0-6377-4F78-A73B-F2FE56F7D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94483" y="5847702"/>
                <a:ext cx="1223416" cy="4552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" descr="ABN AMRO - Dutcham Brazil">
                <a:extLst>
                  <a:ext uri="{FF2B5EF4-FFF2-40B4-BE49-F238E27FC236}">
                    <a16:creationId xmlns:a16="http://schemas.microsoft.com/office/drawing/2014/main" id="{5CC715C9-9F87-4A36-B7E8-37E859571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707" y="3928537"/>
                <a:ext cx="1409080" cy="531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10" descr="Porque sou Great Place to Work ? — Pitá Arquitetura">
                <a:extLst>
                  <a:ext uri="{FF2B5EF4-FFF2-40B4-BE49-F238E27FC236}">
                    <a16:creationId xmlns:a16="http://schemas.microsoft.com/office/drawing/2014/main" id="{CD57D81D-48A3-453D-9BED-D722FD1C4B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5188" y="5686996"/>
                <a:ext cx="776687" cy="776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8" name="Picture 2" descr="IDEMIA anuncia a nomeação de Yann Delabrière como novo presidente do Grupo  | Business Wire">
              <a:extLst>
                <a:ext uri="{FF2B5EF4-FFF2-40B4-BE49-F238E27FC236}">
                  <a16:creationId xmlns:a16="http://schemas.microsoft.com/office/drawing/2014/main" id="{FB399718-DC77-4CB4-B59D-3B8481027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7" t="37560" r="26087" b="37560"/>
            <a:stretch/>
          </p:blipFill>
          <p:spPr bwMode="auto">
            <a:xfrm>
              <a:off x="10107956" y="5383551"/>
              <a:ext cx="1750121" cy="475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019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pic>
        <p:nvPicPr>
          <p:cNvPr id="23" name="Imagem 2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8D060ABC-B4EB-4F27-A813-8C5FB4B7E2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96" y="2173147"/>
            <a:ext cx="1696133" cy="3670857"/>
          </a:xfrm>
          <a:prstGeom prst="roundRect">
            <a:avLst>
              <a:gd name="adj" fmla="val 8966"/>
            </a:avLst>
          </a:prstGeom>
          <a:effectLst>
            <a:outerShdw blurRad="622300" dist="190500" dir="3600000" algn="ctr" rotWithShape="0">
              <a:srgbClr val="0A5CA6">
                <a:alpha val="51000"/>
              </a:srgbClr>
            </a:outerShdw>
          </a:effectLst>
        </p:spPr>
      </p:pic>
      <p:pic>
        <p:nvPicPr>
          <p:cNvPr id="25" name="Imagem 2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B22CE87-C98F-4CA9-B13A-F50BC29F38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2" y="2162578"/>
            <a:ext cx="1696132" cy="3670856"/>
          </a:xfrm>
          <a:prstGeom prst="roundRect">
            <a:avLst>
              <a:gd name="adj" fmla="val 8966"/>
            </a:avLst>
          </a:prstGeom>
          <a:effectLst>
            <a:outerShdw blurRad="622300" dist="190500" dir="3600000" algn="ctr" rotWithShape="0">
              <a:srgbClr val="0070C0">
                <a:alpha val="51000"/>
              </a:srgbClr>
            </a:outerShdw>
          </a:effectLst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09FD22D6-9F4C-4151-83BC-DB73631174BB}"/>
              </a:ext>
            </a:extLst>
          </p:cNvPr>
          <p:cNvSpPr/>
          <p:nvPr/>
        </p:nvSpPr>
        <p:spPr>
          <a:xfrm>
            <a:off x="7910323" y="4268035"/>
            <a:ext cx="3016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Integração com </a:t>
            </a:r>
            <a:r>
              <a:rPr lang="pt-BR" sz="2000" b="1" dirty="0" err="1">
                <a:solidFill>
                  <a:schemeClr val="bg1"/>
                </a:solidFill>
              </a:rPr>
              <a:t>ERPs</a:t>
            </a:r>
            <a:r>
              <a:rPr lang="pt-BR" sz="20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BBEF470-3528-4067-904F-3B4DF74218DE}"/>
              </a:ext>
            </a:extLst>
          </p:cNvPr>
          <p:cNvSpPr/>
          <p:nvPr/>
        </p:nvSpPr>
        <p:spPr>
          <a:xfrm>
            <a:off x="7950155" y="878406"/>
            <a:ext cx="27971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Integração com 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meio de pagamento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5896B9B-1085-4474-A142-0CD29107A440}"/>
              </a:ext>
            </a:extLst>
          </p:cNvPr>
          <p:cNvSpPr/>
          <p:nvPr/>
        </p:nvSpPr>
        <p:spPr>
          <a:xfrm>
            <a:off x="2120899" y="878406"/>
            <a:ext cx="2745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Plataforma de 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gestão de despesas: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A724EEEA-383C-48E8-851B-61C874351EC2}"/>
              </a:ext>
            </a:extLst>
          </p:cNvPr>
          <p:cNvGrpSpPr/>
          <p:nvPr/>
        </p:nvGrpSpPr>
        <p:grpSpPr>
          <a:xfrm>
            <a:off x="1999985" y="1913038"/>
            <a:ext cx="2004025" cy="4105035"/>
            <a:chOff x="840105" y="1421896"/>
            <a:chExt cx="2203717" cy="4514083"/>
          </a:xfrm>
          <a:effectLst>
            <a:outerShdw blurRad="622300" dist="190500" dir="3600000" algn="ctr" rotWithShape="0">
              <a:srgbClr val="0070C0">
                <a:alpha val="51000"/>
              </a:srgbClr>
            </a:outerShdw>
          </a:effectLst>
        </p:grpSpPr>
        <p:pic>
          <p:nvPicPr>
            <p:cNvPr id="52" name="Imagem 51" descr="Recibo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AB427FBC-5A06-42C9-A3A1-FEFF1A8F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0" y="1509009"/>
              <a:ext cx="1981335" cy="4289402"/>
            </a:xfrm>
            <a:prstGeom prst="roundRect">
              <a:avLst>
                <a:gd name="adj" fmla="val 12052"/>
              </a:avLst>
            </a:prstGeom>
          </p:spPr>
        </p:pic>
        <p:grpSp>
          <p:nvGrpSpPr>
            <p:cNvPr id="53" name="Gráfico 20">
              <a:extLst>
                <a:ext uri="{FF2B5EF4-FFF2-40B4-BE49-F238E27FC236}">
                  <a16:creationId xmlns:a16="http://schemas.microsoft.com/office/drawing/2014/main" id="{3DFF875E-8554-4390-A97A-B2A696D986E9}"/>
                </a:ext>
              </a:extLst>
            </p:cNvPr>
            <p:cNvGrpSpPr/>
            <p:nvPr/>
          </p:nvGrpSpPr>
          <p:grpSpPr>
            <a:xfrm>
              <a:off x="840105" y="1421896"/>
              <a:ext cx="2203717" cy="4514083"/>
              <a:chOff x="840105" y="1421896"/>
              <a:chExt cx="2203717" cy="4514083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0AE972B4-4357-494E-99F3-752AFC054701}"/>
                  </a:ext>
                </a:extLst>
              </p:cNvPr>
              <p:cNvSpPr/>
              <p:nvPr/>
            </p:nvSpPr>
            <p:spPr>
              <a:xfrm>
                <a:off x="840105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DE6FF422-D39F-4F1A-ADEE-CED597745729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AF1EE68F-9578-4F59-9846-BDEB49D55D39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DB02A-2F87-467F-8656-529082687554}"/>
              </a:ext>
            </a:extLst>
          </p:cNvPr>
          <p:cNvGrpSpPr/>
          <p:nvPr/>
        </p:nvGrpSpPr>
        <p:grpSpPr>
          <a:xfrm>
            <a:off x="1482215" y="993263"/>
            <a:ext cx="478173" cy="478173"/>
            <a:chOff x="1418010" y="250069"/>
            <a:chExt cx="604001" cy="604000"/>
          </a:xfrm>
        </p:grpSpPr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990BA995-8B34-462E-8F97-21201902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8010" y="250069"/>
              <a:ext cx="604001" cy="604000"/>
            </a:xfrm>
            <a:prstGeom prst="rect">
              <a:avLst/>
            </a:prstGeom>
          </p:spPr>
        </p:pic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1F2CA66-0850-42EC-9DBD-5A590F0FB9FB}"/>
                </a:ext>
              </a:extLst>
            </p:cNvPr>
            <p:cNvSpPr/>
            <p:nvPr/>
          </p:nvSpPr>
          <p:spPr>
            <a:xfrm>
              <a:off x="1573810" y="260494"/>
              <a:ext cx="292399" cy="583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A7EE3"/>
                  </a:solidFill>
                </a:rPr>
                <a:t>1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381867-37F7-483E-BB09-7B294706305E}"/>
              </a:ext>
            </a:extLst>
          </p:cNvPr>
          <p:cNvSpPr txBox="1"/>
          <p:nvPr/>
        </p:nvSpPr>
        <p:spPr>
          <a:xfrm>
            <a:off x="5596882" y="2477296"/>
            <a:ext cx="122661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500" b="1" dirty="0">
                <a:solidFill>
                  <a:schemeClr val="bg1"/>
                </a:solidFill>
              </a:rPr>
              <a:t>+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990EEB2-20E2-49D1-93CE-850474227779}"/>
              </a:ext>
            </a:extLst>
          </p:cNvPr>
          <p:cNvGrpSpPr/>
          <p:nvPr/>
        </p:nvGrpSpPr>
        <p:grpSpPr>
          <a:xfrm>
            <a:off x="6846757" y="4913298"/>
            <a:ext cx="4387608" cy="1149167"/>
            <a:chOff x="6616371" y="4779173"/>
            <a:chExt cx="4947140" cy="1295715"/>
          </a:xfrm>
        </p:grpSpPr>
        <p:grpSp>
          <p:nvGrpSpPr>
            <p:cNvPr id="74" name="Agrupar 4">
              <a:extLst>
                <a:ext uri="{FF2B5EF4-FFF2-40B4-BE49-F238E27FC236}">
                  <a16:creationId xmlns:a16="http://schemas.microsoft.com/office/drawing/2014/main" id="{16A20D72-97D7-4694-A78D-3467F368BE85}"/>
                </a:ext>
              </a:extLst>
            </p:cNvPr>
            <p:cNvGrpSpPr/>
            <p:nvPr/>
          </p:nvGrpSpPr>
          <p:grpSpPr>
            <a:xfrm>
              <a:off x="11080787" y="5767922"/>
              <a:ext cx="482724" cy="124638"/>
              <a:chOff x="7729729" y="5256678"/>
              <a:chExt cx="717564" cy="185272"/>
            </a:xfrm>
            <a:solidFill>
              <a:schemeClr val="bg1"/>
            </a:solidFill>
          </p:grpSpPr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53E2E7AC-5AD4-4139-8184-EDC45509F42B}"/>
                  </a:ext>
                </a:extLst>
              </p:cNvPr>
              <p:cNvSpPr/>
              <p:nvPr/>
            </p:nvSpPr>
            <p:spPr>
              <a:xfrm>
                <a:off x="7729729" y="5256678"/>
                <a:ext cx="185272" cy="1852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76A84312-2B54-4E62-85B2-79939639F79C}"/>
                  </a:ext>
                </a:extLst>
              </p:cNvPr>
              <p:cNvSpPr/>
              <p:nvPr/>
            </p:nvSpPr>
            <p:spPr>
              <a:xfrm>
                <a:off x="7995875" y="5256678"/>
                <a:ext cx="185272" cy="1852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2FB53962-808C-4299-B60B-75CD60B02102}"/>
                  </a:ext>
                </a:extLst>
              </p:cNvPr>
              <p:cNvSpPr/>
              <p:nvPr/>
            </p:nvSpPr>
            <p:spPr>
              <a:xfrm>
                <a:off x="8262021" y="5256678"/>
                <a:ext cx="185272" cy="185272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ED20403E-7518-411F-88A7-134C56FEB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566" y="4779173"/>
              <a:ext cx="886848" cy="886848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F7AAE64C-ACF2-4B61-B9D7-3347ED7EB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212" y="4883235"/>
              <a:ext cx="655770" cy="65577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87FCBB2D-5F8E-4D84-9C24-E71A9256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620772" y="5024730"/>
              <a:ext cx="802705" cy="336551"/>
            </a:xfrm>
            <a:prstGeom prst="rect">
              <a:avLst/>
            </a:prstGeom>
          </p:spPr>
        </p:pic>
        <p:pic>
          <p:nvPicPr>
            <p:cNvPr id="6" name="Imagem 5" descr="Uma imagem contendo desenho, comida, luz&#10;&#10;Descrição gerada automaticamente">
              <a:extLst>
                <a:ext uri="{FF2B5EF4-FFF2-40B4-BE49-F238E27FC236}">
                  <a16:creationId xmlns:a16="http://schemas.microsoft.com/office/drawing/2014/main" id="{31C8C0C7-FEC6-4317-B7AF-7F7470108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371" y="5647116"/>
              <a:ext cx="1204991" cy="427772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852E878E-619C-441C-8754-63F784AE8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37757" y="5730574"/>
              <a:ext cx="1558154" cy="192195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94CA6C31-1842-437B-B186-0957C115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046355" y="5672929"/>
              <a:ext cx="737447" cy="249840"/>
            </a:xfrm>
            <a:prstGeom prst="rect">
              <a:avLst/>
            </a:prstGeom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7331AF23-6D53-404F-9C30-CD46EC20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191855" y="5063325"/>
              <a:ext cx="1017206" cy="297956"/>
            </a:xfrm>
            <a:prstGeom prst="rect">
              <a:avLst/>
            </a:prstGeom>
          </p:spPr>
        </p:pic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4F9B66A3-F6B3-4A5D-88FE-95B1C71DA47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52787" y="1572133"/>
            <a:ext cx="1912735" cy="1912735"/>
          </a:xfrm>
          <a:prstGeom prst="rect">
            <a:avLst/>
          </a:prstGeom>
        </p:spPr>
      </p:pic>
      <p:pic>
        <p:nvPicPr>
          <p:cNvPr id="27" name="Imagem 2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8DB0A4B-8EDB-4DEF-A3EA-7F4757A0DE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79" y="1458169"/>
            <a:ext cx="3503698" cy="1970830"/>
          </a:xfrm>
          <a:prstGeom prst="rect">
            <a:avLst/>
          </a:prstGeom>
          <a:effectLst/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F5070DE-2774-44FE-9612-0CB7B43E79C6}"/>
              </a:ext>
            </a:extLst>
          </p:cNvPr>
          <p:cNvGrpSpPr/>
          <p:nvPr/>
        </p:nvGrpSpPr>
        <p:grpSpPr>
          <a:xfrm>
            <a:off x="7297959" y="993262"/>
            <a:ext cx="478173" cy="478174"/>
            <a:chOff x="1418010" y="250069"/>
            <a:chExt cx="604001" cy="604001"/>
          </a:xfrm>
        </p:grpSpPr>
        <p:pic>
          <p:nvPicPr>
            <p:cNvPr id="39" name="Gráfico 38">
              <a:extLst>
                <a:ext uri="{FF2B5EF4-FFF2-40B4-BE49-F238E27FC236}">
                  <a16:creationId xmlns:a16="http://schemas.microsoft.com/office/drawing/2014/main" id="{BC893110-980C-480D-82EE-C02A6876E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8010" y="250069"/>
              <a:ext cx="604001" cy="604001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701A6880-29F3-45F0-B8AB-46A0471B7562}"/>
                </a:ext>
              </a:extLst>
            </p:cNvPr>
            <p:cNvSpPr/>
            <p:nvPr/>
          </p:nvSpPr>
          <p:spPr>
            <a:xfrm>
              <a:off x="1573810" y="251663"/>
              <a:ext cx="292399" cy="583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A7EE3"/>
                  </a:solidFill>
                </a:rPr>
                <a:t>2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197277D0-54DC-4F5A-8ECC-E638A08708B5}"/>
              </a:ext>
            </a:extLst>
          </p:cNvPr>
          <p:cNvGrpSpPr/>
          <p:nvPr/>
        </p:nvGrpSpPr>
        <p:grpSpPr>
          <a:xfrm>
            <a:off x="7308807" y="4253074"/>
            <a:ext cx="478173" cy="478174"/>
            <a:chOff x="1418010" y="250069"/>
            <a:chExt cx="604001" cy="604001"/>
          </a:xfrm>
        </p:grpSpPr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CD17C61C-A049-4C72-96E1-C3F9B452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8010" y="250069"/>
              <a:ext cx="604001" cy="604001"/>
            </a:xfrm>
            <a:prstGeom prst="rect">
              <a:avLst/>
            </a:prstGeom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617A0D69-D015-4F3D-A3B8-84F21DADB20D}"/>
                </a:ext>
              </a:extLst>
            </p:cNvPr>
            <p:cNvSpPr/>
            <p:nvPr/>
          </p:nvSpPr>
          <p:spPr>
            <a:xfrm>
              <a:off x="1573810" y="260495"/>
              <a:ext cx="292399" cy="583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A7EE3"/>
                  </a:solidFill>
                </a:rPr>
                <a:t>3</a:t>
              </a:r>
            </a:p>
          </p:txBody>
        </p:sp>
      </p:grpSp>
      <p:pic>
        <p:nvPicPr>
          <p:cNvPr id="46" name="Gráfico 45">
            <a:extLst>
              <a:ext uri="{FF2B5EF4-FFF2-40B4-BE49-F238E27FC236}">
                <a16:creationId xmlns:a16="http://schemas.microsoft.com/office/drawing/2014/main" id="{688A303A-9450-4016-9BD5-E5381D6BF9C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03752" y="1811048"/>
            <a:ext cx="447855" cy="373895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F1D2C2A0-5F08-456B-B8AC-60AFE5309B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98026" y="2556452"/>
            <a:ext cx="305354" cy="305354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E249F7EE-4165-40C2-B979-A2A7774B9F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897682" y="1913038"/>
            <a:ext cx="829720" cy="216270"/>
          </a:xfrm>
          <a:prstGeom prst="rect">
            <a:avLst/>
          </a:prstGeom>
        </p:spPr>
      </p:pic>
      <p:pic>
        <p:nvPicPr>
          <p:cNvPr id="50" name="Picture 2" descr="MASTERCARD FACILITA A UTILIZAÇÃO DOS BENEFÍCIOS DE SEGUROS">
            <a:extLst>
              <a:ext uri="{FF2B5EF4-FFF2-40B4-BE49-F238E27FC236}">
                <a16:creationId xmlns:a16="http://schemas.microsoft.com/office/drawing/2014/main" id="{E0EC59A9-F590-4DF5-8A87-E0A84F11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biLevel thresh="25000"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harpenSoften amount="67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460" y="2492727"/>
            <a:ext cx="954594" cy="45467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433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CCC5024-2B72-463C-BFB2-3DC36C4446AF}"/>
              </a:ext>
            </a:extLst>
          </p:cNvPr>
          <p:cNvGrpSpPr/>
          <p:nvPr/>
        </p:nvGrpSpPr>
        <p:grpSpPr>
          <a:xfrm>
            <a:off x="0" y="0"/>
            <a:ext cx="6281294" cy="6858000"/>
            <a:chOff x="0" y="0"/>
            <a:chExt cx="6400800" cy="6858000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14EE73CE-FFC0-4901-86BA-E85F66EF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400800" cy="6858000"/>
            </a:xfrm>
            <a:prstGeom prst="rect">
              <a:avLst/>
            </a:prstGeom>
            <a:effectLst/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08A23CF5-C733-4027-B4A2-0EBF9089B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626" t="33724" r="36877" b="52887"/>
            <a:stretch/>
          </p:blipFill>
          <p:spPr>
            <a:xfrm>
              <a:off x="0" y="0"/>
              <a:ext cx="6400800" cy="6858000"/>
            </a:xfrm>
            <a:prstGeom prst="rect">
              <a:avLst/>
            </a:prstGeom>
          </p:spPr>
        </p:pic>
      </p:grpSp>
      <p:sp>
        <p:nvSpPr>
          <p:cNvPr id="41" name="Oval 73">
            <a:extLst>
              <a:ext uri="{FF2B5EF4-FFF2-40B4-BE49-F238E27FC236}">
                <a16:creationId xmlns:a16="http://schemas.microsoft.com/office/drawing/2014/main" id="{976CBE88-3BA2-44FA-99A9-AB82F18D737E}"/>
              </a:ext>
            </a:extLst>
          </p:cNvPr>
          <p:cNvSpPr>
            <a:spLocks noChangeAspect="1"/>
          </p:cNvSpPr>
          <p:nvPr/>
        </p:nvSpPr>
        <p:spPr>
          <a:xfrm flipH="1">
            <a:off x="7004450" y="2148035"/>
            <a:ext cx="4714898" cy="107721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defTabSz="914423">
              <a:defRPr/>
            </a:pPr>
            <a:r>
              <a:rPr lang="pt-BR" sz="1600" kern="0" dirty="0">
                <a:solidFill>
                  <a:srgbClr val="949494"/>
                </a:solidFill>
              </a:rPr>
              <a:t>Quando o colaborador realizar um gasto, ao invés de guardar o recibo na carteira, ele precisa apenas tirar uma foto com o App do sistema que, por sua vez, fará 3 processos automaticamente:</a:t>
            </a:r>
          </a:p>
        </p:txBody>
      </p:sp>
      <p:sp>
        <p:nvSpPr>
          <p:cNvPr id="42" name="Título 2">
            <a:extLst>
              <a:ext uri="{FF2B5EF4-FFF2-40B4-BE49-F238E27FC236}">
                <a16:creationId xmlns:a16="http://schemas.microsoft.com/office/drawing/2014/main" id="{2855704B-A984-4422-B42D-C19BA7458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4451" y="770925"/>
            <a:ext cx="4973139" cy="1279525"/>
          </a:xfrm>
        </p:spPr>
        <p:txBody>
          <a:bodyPr anchor="t"/>
          <a:lstStyle/>
          <a:p>
            <a:pPr algn="l"/>
            <a:r>
              <a:rPr lang="pt-BR" sz="4000" dirty="0"/>
              <a:t>Lançamento de Despesas</a:t>
            </a:r>
          </a:p>
        </p:txBody>
      </p:sp>
      <p:sp>
        <p:nvSpPr>
          <p:cNvPr id="43" name="Título 2">
            <a:extLst>
              <a:ext uri="{FF2B5EF4-FFF2-40B4-BE49-F238E27FC236}">
                <a16:creationId xmlns:a16="http://schemas.microsoft.com/office/drawing/2014/main" id="{4A66FC99-DB58-4A6D-A79C-734C768B1849}"/>
              </a:ext>
            </a:extLst>
          </p:cNvPr>
          <p:cNvSpPr txBox="1">
            <a:spLocks/>
          </p:cNvSpPr>
          <p:nvPr/>
        </p:nvSpPr>
        <p:spPr>
          <a:xfrm>
            <a:off x="7302897" y="3427560"/>
            <a:ext cx="4483870" cy="2050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Reconhecimento e preenchimento 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automático dos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dados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 da NF e recibo.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Verificações e bloqueios seguindo as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políticas de gastos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 da empresa.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Identificação de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itens proibidos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,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como bebidas alcoólicas, cigarros etc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Alocação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 das despesas em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Centros de Custo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,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Projetos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, Tipos de Despesas (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Contas Contábeis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), </a:t>
            </a:r>
            <a:r>
              <a:rPr lang="pt-BR" sz="1600" b="1" dirty="0">
                <a:solidFill>
                  <a:srgbClr val="949494"/>
                </a:solidFill>
                <a:latin typeface="+mn-lt"/>
                <a:ea typeface="Roboto Lt" pitchFamily="2" charset="0"/>
              </a:rPr>
              <a:t>Multimoedas</a:t>
            </a:r>
            <a:r>
              <a:rPr lang="pt-BR" sz="1600" dirty="0">
                <a:solidFill>
                  <a:srgbClr val="949494"/>
                </a:solidFill>
                <a:latin typeface="+mn-lt"/>
                <a:ea typeface="Roboto Lt" pitchFamily="2" charset="0"/>
              </a:rPr>
              <a:t>. 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AAA186FC-37F6-4A29-AD91-717B55D76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2215" y="3538679"/>
            <a:ext cx="126039" cy="109728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E91322D-8E78-4311-9C24-E5182C261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2215" y="4170093"/>
            <a:ext cx="126039" cy="109728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0FF731CF-FCC5-4F83-97BB-A34856940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2215" y="4847165"/>
            <a:ext cx="126039" cy="109728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8B34033-87A6-4A6A-8606-FDF54554B28A}"/>
              </a:ext>
            </a:extLst>
          </p:cNvPr>
          <p:cNvGrpSpPr/>
          <p:nvPr/>
        </p:nvGrpSpPr>
        <p:grpSpPr>
          <a:xfrm>
            <a:off x="1794297" y="713462"/>
            <a:ext cx="2706352" cy="5530665"/>
            <a:chOff x="840105" y="1421896"/>
            <a:chExt cx="2208902" cy="4514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9" name="Imagem 68" descr="Recibo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33F1A243-3229-4D66-886D-8D8B758C4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80" y="1509009"/>
              <a:ext cx="1981335" cy="4289402"/>
            </a:xfrm>
            <a:prstGeom prst="rect">
              <a:avLst/>
            </a:prstGeom>
          </p:spPr>
        </p:pic>
        <p:grpSp>
          <p:nvGrpSpPr>
            <p:cNvPr id="70" name="Gráfico 20">
              <a:extLst>
                <a:ext uri="{FF2B5EF4-FFF2-40B4-BE49-F238E27FC236}">
                  <a16:creationId xmlns:a16="http://schemas.microsoft.com/office/drawing/2014/main" id="{63A4F0E2-F2ED-4CCA-BC95-34B37ACC411D}"/>
                </a:ext>
              </a:extLst>
            </p:cNvPr>
            <p:cNvGrpSpPr/>
            <p:nvPr/>
          </p:nvGrpSpPr>
          <p:grpSpPr>
            <a:xfrm>
              <a:off x="840105" y="1421896"/>
              <a:ext cx="2208902" cy="4514083"/>
              <a:chOff x="840105" y="1421896"/>
              <a:chExt cx="2208902" cy="4514083"/>
            </a:xfrm>
          </p:grpSpPr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493B65D0-0BCD-47A4-9597-100C60816B8C}"/>
                  </a:ext>
                </a:extLst>
              </p:cNvPr>
              <p:cNvSpPr/>
              <p:nvPr/>
            </p:nvSpPr>
            <p:spPr>
              <a:xfrm>
                <a:off x="840105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32EB3885-8471-4CCC-AA81-D24CAB26A02F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41DF90B5-97F2-402F-9F3F-B30BA2B3D7E3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CC9262CB-4466-4B60-9EF1-BEDEA5044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2215" y="5469839"/>
            <a:ext cx="12603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3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áfico 61">
            <a:extLst>
              <a:ext uri="{FF2B5EF4-FFF2-40B4-BE49-F238E27FC236}">
                <a16:creationId xmlns:a16="http://schemas.microsoft.com/office/drawing/2014/main" id="{4FAE0776-011B-4A14-8AE4-5FDA25F5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effectLst/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26F3DAD-0DB8-4F74-A9EF-B3F930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556" t="33724" r="37472" b="52887"/>
          <a:stretch/>
        </p:blipFill>
        <p:spPr>
          <a:xfrm>
            <a:off x="-1" y="0"/>
            <a:ext cx="5107487" cy="6858000"/>
          </a:xfrm>
          <a:prstGeom prst="rect">
            <a:avLst/>
          </a:prstGeom>
        </p:spPr>
      </p:pic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658F0E1-70B6-4DBF-823A-3F82BADF682E}"/>
              </a:ext>
            </a:extLst>
          </p:cNvPr>
          <p:cNvGrpSpPr/>
          <p:nvPr/>
        </p:nvGrpSpPr>
        <p:grpSpPr>
          <a:xfrm>
            <a:off x="9047537" y="976861"/>
            <a:ext cx="2595803" cy="5284470"/>
            <a:chOff x="9047537" y="976861"/>
            <a:chExt cx="2595803" cy="5284470"/>
          </a:xfrm>
          <a:effectLst>
            <a:outerShdw blurRad="50800" dist="38100" dir="2700000" algn="tl" rotWithShape="0">
              <a:srgbClr val="064680">
                <a:alpha val="40000"/>
              </a:srgbClr>
            </a:outerShdw>
          </a:effectLst>
        </p:grpSpPr>
        <p:pic>
          <p:nvPicPr>
            <p:cNvPr id="77" name="Imagem 76" descr="Tela de celular com publicação numa rede social&#10;&#10;Descrição gerada automaticamente">
              <a:extLst>
                <a:ext uri="{FF2B5EF4-FFF2-40B4-BE49-F238E27FC236}">
                  <a16:creationId xmlns:a16="http://schemas.microsoft.com/office/drawing/2014/main" id="{D31106C3-DD23-4F05-8624-FF51B3D2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507" y="1093889"/>
              <a:ext cx="2308338" cy="4995825"/>
            </a:xfrm>
            <a:prstGeom prst="rect">
              <a:avLst/>
            </a:prstGeom>
          </p:spPr>
        </p:pic>
        <p:grpSp>
          <p:nvGrpSpPr>
            <p:cNvPr id="78" name="Gráfico 20">
              <a:extLst>
                <a:ext uri="{FF2B5EF4-FFF2-40B4-BE49-F238E27FC236}">
                  <a16:creationId xmlns:a16="http://schemas.microsoft.com/office/drawing/2014/main" id="{11E8D7C0-58AC-4B7E-9B32-51FBC49FBF2F}"/>
                </a:ext>
              </a:extLst>
            </p:cNvPr>
            <p:cNvGrpSpPr/>
            <p:nvPr/>
          </p:nvGrpSpPr>
          <p:grpSpPr>
            <a:xfrm>
              <a:off x="9047537" y="976861"/>
              <a:ext cx="2595803" cy="5284470"/>
              <a:chOff x="840105" y="1421896"/>
              <a:chExt cx="2208902" cy="4514083"/>
            </a:xfrm>
          </p:grpSpPr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588CCE47-7E19-45FB-94A2-C479BED59881}"/>
                  </a:ext>
                </a:extLst>
              </p:cNvPr>
              <p:cNvSpPr/>
              <p:nvPr/>
            </p:nvSpPr>
            <p:spPr>
              <a:xfrm>
                <a:off x="840105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200"/>
                <a:endParaRPr lang="pt-BR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74C01D23-8D96-4446-86E2-EFB8060533B0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200"/>
                <a:endParaRPr lang="pt-BR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2460FEE3-24E2-4321-BF8E-D160B4347537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200"/>
                <a:endParaRPr lang="pt-BR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83" name="Retângulo 82">
            <a:extLst>
              <a:ext uri="{FF2B5EF4-FFF2-40B4-BE49-F238E27FC236}">
                <a16:creationId xmlns:a16="http://schemas.microsoft.com/office/drawing/2014/main" id="{BD53D909-689D-46EF-895C-6F5C24ADA103}"/>
              </a:ext>
            </a:extLst>
          </p:cNvPr>
          <p:cNvSpPr/>
          <p:nvPr/>
        </p:nvSpPr>
        <p:spPr>
          <a:xfrm>
            <a:off x="934132" y="1433801"/>
            <a:ext cx="7615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pt-BR" dirty="0">
                <a:solidFill>
                  <a:prstClr val="white"/>
                </a:solidFill>
                <a:ea typeface="Roboto Bk" pitchFamily="2" charset="0"/>
                <a:cs typeface="Segoe UI" panose="020B0502040204020203" pitchFamily="34" charset="0"/>
              </a:rPr>
              <a:t>Possibilidades ilimitadas: crie quantas políticas forem necessárias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8596D1CD-858C-4FDA-BE2E-BB21C6391267}"/>
              </a:ext>
            </a:extLst>
          </p:cNvPr>
          <p:cNvSpPr/>
          <p:nvPr/>
        </p:nvSpPr>
        <p:spPr>
          <a:xfrm>
            <a:off x="928471" y="1830426"/>
            <a:ext cx="7615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pt-BR" sz="1400">
                <a:solidFill>
                  <a:prstClr val="white"/>
                </a:solidFill>
                <a:cs typeface="Segoe UI" panose="020B0502040204020203" pitchFamily="34" charset="0"/>
              </a:rPr>
              <a:t>Avisos e travas automáticas. </a:t>
            </a:r>
          </a:p>
          <a:p>
            <a:pPr defTabSz="457200"/>
            <a:r>
              <a:rPr lang="pt-BR" sz="1400">
                <a:solidFill>
                  <a:prstClr val="white"/>
                </a:solidFill>
                <a:cs typeface="Segoe UI" panose="020B0502040204020203" pitchFamily="34" charset="0"/>
              </a:rPr>
              <a:t>Cadastre suas políticas por: </a:t>
            </a:r>
            <a:r>
              <a:rPr lang="pt-BR" sz="1400" b="1">
                <a:solidFill>
                  <a:prstClr val="white"/>
                </a:solidFill>
                <a:cs typeface="Segoe UI" panose="020B0502040204020203" pitchFamily="34" charset="0"/>
              </a:rPr>
              <a:t>1) </a:t>
            </a:r>
            <a:r>
              <a:rPr lang="pt-BR" sz="1400">
                <a:solidFill>
                  <a:prstClr val="white"/>
                </a:solidFill>
                <a:cs typeface="Segoe UI" panose="020B0502040204020203" pitchFamily="34" charset="0"/>
              </a:rPr>
              <a:t>Times </a:t>
            </a:r>
            <a:r>
              <a:rPr lang="pt-BR" sz="1400" b="1">
                <a:solidFill>
                  <a:prstClr val="white"/>
                </a:solidFill>
                <a:cs typeface="Segoe UI" panose="020B0502040204020203" pitchFamily="34" charset="0"/>
              </a:rPr>
              <a:t>2) </a:t>
            </a:r>
            <a:r>
              <a:rPr lang="pt-BR" sz="1400">
                <a:solidFill>
                  <a:prstClr val="white"/>
                </a:solidFill>
                <a:cs typeface="Segoe UI" panose="020B0502040204020203" pitchFamily="34" charset="0"/>
              </a:rPr>
              <a:t>Projetos </a:t>
            </a:r>
            <a:r>
              <a:rPr lang="pt-BR" sz="1400" b="1">
                <a:solidFill>
                  <a:prstClr val="white"/>
                </a:solidFill>
                <a:cs typeface="Segoe UI" panose="020B0502040204020203" pitchFamily="34" charset="0"/>
              </a:rPr>
              <a:t>3) </a:t>
            </a:r>
            <a:r>
              <a:rPr lang="pt-BR" sz="1400">
                <a:solidFill>
                  <a:prstClr val="white"/>
                </a:solidFill>
                <a:cs typeface="Segoe UI" panose="020B0502040204020203" pitchFamily="34" charset="0"/>
              </a:rPr>
              <a:t>Moedas ou até para um usuário específico.   </a:t>
            </a: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6999BA48-CA53-4EF0-A1C7-E45441E4AC51}"/>
              </a:ext>
            </a:extLst>
          </p:cNvPr>
          <p:cNvGrpSpPr/>
          <p:nvPr/>
        </p:nvGrpSpPr>
        <p:grpSpPr>
          <a:xfrm>
            <a:off x="548660" y="3239323"/>
            <a:ext cx="7995253" cy="4603328"/>
            <a:chOff x="548660" y="3239323"/>
            <a:chExt cx="7995253" cy="4603328"/>
          </a:xfrm>
        </p:grpSpPr>
        <p:grpSp>
          <p:nvGrpSpPr>
            <p:cNvPr id="86" name="Gráfico 25">
              <a:extLst>
                <a:ext uri="{FF2B5EF4-FFF2-40B4-BE49-F238E27FC236}">
                  <a16:creationId xmlns:a16="http://schemas.microsoft.com/office/drawing/2014/main" id="{C7C4482F-399A-4688-BFE0-AC0ACB23AFFA}"/>
                </a:ext>
              </a:extLst>
            </p:cNvPr>
            <p:cNvGrpSpPr/>
            <p:nvPr/>
          </p:nvGrpSpPr>
          <p:grpSpPr>
            <a:xfrm>
              <a:off x="548660" y="3239323"/>
              <a:ext cx="7995253" cy="4603328"/>
              <a:chOff x="548660" y="3350048"/>
              <a:chExt cx="7995253" cy="4603328"/>
            </a:xfrm>
            <a:solidFill>
              <a:sysClr val="window" lastClr="FFFFFF"/>
            </a:solidFill>
          </p:grpSpPr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57A64EAB-4912-477F-B28D-51DEC7BC012C}"/>
                  </a:ext>
                </a:extLst>
              </p:cNvPr>
              <p:cNvSpPr/>
              <p:nvPr/>
            </p:nvSpPr>
            <p:spPr>
              <a:xfrm>
                <a:off x="548660" y="3350048"/>
                <a:ext cx="7995253" cy="4603328"/>
              </a:xfrm>
              <a:custGeom>
                <a:avLst/>
                <a:gdLst>
                  <a:gd name="connsiteX0" fmla="*/ 7570937 w 7995253"/>
                  <a:gd name="connsiteY0" fmla="*/ 4606124 h 4603328"/>
                  <a:gd name="connsiteX1" fmla="*/ 428231 w 7995253"/>
                  <a:gd name="connsiteY1" fmla="*/ 4606124 h 4603328"/>
                  <a:gd name="connsiteX2" fmla="*/ 0 w 7995253"/>
                  <a:gd name="connsiteY2" fmla="*/ 4177893 h 4603328"/>
                  <a:gd name="connsiteX3" fmla="*/ 0 w 7995253"/>
                  <a:gd name="connsiteY3" fmla="*/ 428231 h 4603328"/>
                  <a:gd name="connsiteX4" fmla="*/ 428231 w 7995253"/>
                  <a:gd name="connsiteY4" fmla="*/ 0 h 4603328"/>
                  <a:gd name="connsiteX5" fmla="*/ 7570890 w 7995253"/>
                  <a:gd name="connsiteY5" fmla="*/ 0 h 4603328"/>
                  <a:gd name="connsiteX6" fmla="*/ 7999120 w 7995253"/>
                  <a:gd name="connsiteY6" fmla="*/ 428231 h 4603328"/>
                  <a:gd name="connsiteX7" fmla="*/ 7999120 w 7995253"/>
                  <a:gd name="connsiteY7" fmla="*/ 4177846 h 4603328"/>
                  <a:gd name="connsiteX8" fmla="*/ 7570937 w 7995253"/>
                  <a:gd name="connsiteY8" fmla="*/ 4606124 h 460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95253" h="4603328">
                    <a:moveTo>
                      <a:pt x="7570937" y="4606124"/>
                    </a:moveTo>
                    <a:lnTo>
                      <a:pt x="428231" y="4606124"/>
                    </a:lnTo>
                    <a:cubicBezTo>
                      <a:pt x="191728" y="4606124"/>
                      <a:pt x="0" y="4414396"/>
                      <a:pt x="0" y="4177893"/>
                    </a:cubicBezTo>
                    <a:lnTo>
                      <a:pt x="0" y="428231"/>
                    </a:lnTo>
                    <a:cubicBezTo>
                      <a:pt x="0" y="191728"/>
                      <a:pt x="191728" y="0"/>
                      <a:pt x="428231" y="0"/>
                    </a:cubicBezTo>
                    <a:lnTo>
                      <a:pt x="7570890" y="0"/>
                    </a:lnTo>
                    <a:cubicBezTo>
                      <a:pt x="7807393" y="0"/>
                      <a:pt x="7999120" y="191728"/>
                      <a:pt x="7999120" y="428231"/>
                    </a:cubicBezTo>
                    <a:lnTo>
                      <a:pt x="7999120" y="4177846"/>
                    </a:lnTo>
                    <a:cubicBezTo>
                      <a:pt x="7999167" y="4414350"/>
                      <a:pt x="7807439" y="4606124"/>
                      <a:pt x="7570937" y="4606124"/>
                    </a:cubicBezTo>
                    <a:close/>
                  </a:path>
                </a:pathLst>
              </a:custGeom>
              <a:grpFill/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D21392FC-45EF-43D4-AA93-383B07EF095C}"/>
                  </a:ext>
                </a:extLst>
              </p:cNvPr>
              <p:cNvSpPr/>
              <p:nvPr/>
            </p:nvSpPr>
            <p:spPr>
              <a:xfrm>
                <a:off x="4448442" y="3442301"/>
                <a:ext cx="195688" cy="195688"/>
              </a:xfrm>
              <a:custGeom>
                <a:avLst/>
                <a:gdLst>
                  <a:gd name="connsiteX0" fmla="*/ 195967 w 195688"/>
                  <a:gd name="connsiteY0" fmla="*/ 97984 h 195688"/>
                  <a:gd name="connsiteX1" fmla="*/ 97984 w 195688"/>
                  <a:gd name="connsiteY1" fmla="*/ 195968 h 195688"/>
                  <a:gd name="connsiteX2" fmla="*/ 0 w 195688"/>
                  <a:gd name="connsiteY2" fmla="*/ 97984 h 195688"/>
                  <a:gd name="connsiteX3" fmla="*/ 97984 w 195688"/>
                  <a:gd name="connsiteY3" fmla="*/ 0 h 195688"/>
                  <a:gd name="connsiteX4" fmla="*/ 195967 w 195688"/>
                  <a:gd name="connsiteY4" fmla="*/ 97984 h 19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688" h="195688">
                    <a:moveTo>
                      <a:pt x="195967" y="97984"/>
                    </a:moveTo>
                    <a:cubicBezTo>
                      <a:pt x="195967" y="152099"/>
                      <a:pt x="152099" y="195968"/>
                      <a:pt x="97984" y="195968"/>
                    </a:cubicBezTo>
                    <a:cubicBezTo>
                      <a:pt x="43869" y="195968"/>
                      <a:pt x="0" y="152099"/>
                      <a:pt x="0" y="97984"/>
                    </a:cubicBezTo>
                    <a:cubicBezTo>
                      <a:pt x="0" y="43869"/>
                      <a:pt x="43869" y="0"/>
                      <a:pt x="97984" y="0"/>
                    </a:cubicBezTo>
                    <a:cubicBezTo>
                      <a:pt x="152099" y="0"/>
                      <a:pt x="195967" y="43869"/>
                      <a:pt x="195967" y="97984"/>
                    </a:cubicBezTo>
                    <a:close/>
                  </a:path>
                </a:pathLst>
              </a:custGeom>
              <a:solidFill>
                <a:srgbClr val="C7C7C7"/>
              </a:solidFill>
              <a:ln w="2590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pic>
          <p:nvPicPr>
            <p:cNvPr id="87" name="Imagem 86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C540B1CC-09A5-4D41-BD47-6A7BBA459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1" r="215"/>
            <a:stretch/>
          </p:blipFill>
          <p:spPr>
            <a:xfrm>
              <a:off x="806045" y="3591801"/>
              <a:ext cx="7491555" cy="3553534"/>
            </a:xfrm>
            <a:prstGeom prst="rect">
              <a:avLst/>
            </a:prstGeom>
          </p:spPr>
        </p:pic>
      </p:grpSp>
      <p:sp>
        <p:nvSpPr>
          <p:cNvPr id="91" name="Título 2">
            <a:extLst>
              <a:ext uri="{FF2B5EF4-FFF2-40B4-BE49-F238E27FC236}">
                <a16:creationId xmlns:a16="http://schemas.microsoft.com/office/drawing/2014/main" id="{9FCBD90F-2894-4060-BF1A-453E331B1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974" y="770925"/>
            <a:ext cx="5576242" cy="1279525"/>
          </a:xfrm>
        </p:spPr>
        <p:txBody>
          <a:bodyPr anchor="t"/>
          <a:lstStyle/>
          <a:p>
            <a:pPr algn="l"/>
            <a:r>
              <a:rPr lang="pt-BR" sz="4000" dirty="0">
                <a:solidFill>
                  <a:schemeClr val="bg1"/>
                </a:solidFill>
              </a:rPr>
              <a:t>Políticas de Despesas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D0E38F-F5A9-4740-8F08-922FCBDF5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045" y="3633559"/>
            <a:ext cx="7491555" cy="33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3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CCC5024-2B72-463C-BFB2-3DC36C4446AF}"/>
              </a:ext>
            </a:extLst>
          </p:cNvPr>
          <p:cNvGrpSpPr/>
          <p:nvPr/>
        </p:nvGrpSpPr>
        <p:grpSpPr>
          <a:xfrm>
            <a:off x="0" y="0"/>
            <a:ext cx="6281294" cy="6858000"/>
            <a:chOff x="0" y="0"/>
            <a:chExt cx="6400800" cy="6858000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14EE73CE-FFC0-4901-86BA-E85F66EF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400800" cy="6858000"/>
            </a:xfrm>
            <a:prstGeom prst="rect">
              <a:avLst/>
            </a:prstGeom>
            <a:effectLst/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08A23CF5-C733-4027-B4A2-0EBF9089B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626" t="33724" r="36877" b="52887"/>
            <a:stretch/>
          </p:blipFill>
          <p:spPr>
            <a:xfrm>
              <a:off x="0" y="0"/>
              <a:ext cx="6400800" cy="6858000"/>
            </a:xfrm>
            <a:prstGeom prst="rect">
              <a:avLst/>
            </a:prstGeom>
          </p:spPr>
        </p:pic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7F8299FF-1615-485F-8421-237E7EF01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974" y="770925"/>
            <a:ext cx="4810125" cy="1279525"/>
          </a:xfrm>
        </p:spPr>
        <p:txBody>
          <a:bodyPr/>
          <a:lstStyle/>
          <a:p>
            <a:pPr algn="l"/>
            <a:r>
              <a:rPr lang="pt-BR" sz="4000" dirty="0">
                <a:solidFill>
                  <a:schemeClr val="bg1"/>
                </a:solidFill>
              </a:rPr>
              <a:t>Apontamento de Quilometragem</a:t>
            </a:r>
          </a:p>
        </p:txBody>
      </p:sp>
      <p:pic>
        <p:nvPicPr>
          <p:cNvPr id="11" name="Imagem 10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64255F44-97AE-4814-AD2C-97F38A2BB8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90" y="1097194"/>
            <a:ext cx="2331173" cy="5045246"/>
          </a:xfrm>
          <a:prstGeom prst="roundRect">
            <a:avLst>
              <a:gd name="adj" fmla="val 8331"/>
            </a:avLst>
          </a:prstGeom>
          <a:effectLst>
            <a:outerShdw blurRad="50800" dist="38100" dir="2700000" algn="tl" rotWithShape="0">
              <a:srgbClr val="064680">
                <a:alpha val="40000"/>
              </a:srgbClr>
            </a:outerShdw>
          </a:effectLst>
        </p:spPr>
      </p:pic>
      <p:pic>
        <p:nvPicPr>
          <p:cNvPr id="12" name="Imagem 11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55EF91C-DE83-459D-B5F8-1EA2510CD2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86" y="1083619"/>
            <a:ext cx="2331173" cy="5045244"/>
          </a:xfrm>
          <a:prstGeom prst="roundRect">
            <a:avLst>
              <a:gd name="adj" fmla="val 10601"/>
            </a:avLst>
          </a:prstGeom>
          <a:effectLst>
            <a:outerShdw blurRad="50800" dist="38100" dir="2700000" algn="tl" rotWithShape="0">
              <a:srgbClr val="064680">
                <a:alpha val="40000"/>
              </a:srgbClr>
            </a:outerShdw>
          </a:effec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8ABFFDC-E527-4779-BCB0-E84296C2C704}"/>
              </a:ext>
            </a:extLst>
          </p:cNvPr>
          <p:cNvGrpSpPr/>
          <p:nvPr/>
        </p:nvGrpSpPr>
        <p:grpSpPr>
          <a:xfrm>
            <a:off x="7218849" y="713466"/>
            <a:ext cx="2706353" cy="5506720"/>
            <a:chOff x="7122158" y="713466"/>
            <a:chExt cx="2706353" cy="5506720"/>
          </a:xfrm>
          <a:effectLst>
            <a:outerShdw blurRad="50800" dist="50800" dir="2700000" algn="ctr" rotWithShape="0">
              <a:srgbClr val="064680">
                <a:alpha val="40000"/>
              </a:srgbClr>
            </a:outerShdw>
          </a:effectLst>
        </p:grpSpPr>
        <p:pic>
          <p:nvPicPr>
            <p:cNvPr id="14" name="Imagem 13" descr="Mapa colorido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3EA57C17-1BF4-4D3C-B3EC-35F04B7F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341" y="819523"/>
              <a:ext cx="2446391" cy="5294605"/>
            </a:xfrm>
            <a:prstGeom prst="roundRect">
              <a:avLst>
                <a:gd name="adj" fmla="val 12819"/>
              </a:avLst>
            </a:prstGeom>
          </p:spPr>
        </p:pic>
        <p:grpSp>
          <p:nvGrpSpPr>
            <p:cNvPr id="15" name="Gráfico 20">
              <a:extLst>
                <a:ext uri="{FF2B5EF4-FFF2-40B4-BE49-F238E27FC236}">
                  <a16:creationId xmlns:a16="http://schemas.microsoft.com/office/drawing/2014/main" id="{58FC6EB3-D37C-4719-AEBC-52515917B249}"/>
                </a:ext>
              </a:extLst>
            </p:cNvPr>
            <p:cNvGrpSpPr/>
            <p:nvPr/>
          </p:nvGrpSpPr>
          <p:grpSpPr>
            <a:xfrm>
              <a:off x="7122158" y="713466"/>
              <a:ext cx="2706353" cy="5506720"/>
              <a:chOff x="840105" y="1421896"/>
              <a:chExt cx="2203717" cy="4514083"/>
            </a:xfrm>
          </p:grpSpPr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B6973AE3-7BB0-4317-BB90-A3E9D5A88E72}"/>
                  </a:ext>
                </a:extLst>
              </p:cNvPr>
              <p:cNvSpPr/>
              <p:nvPr/>
            </p:nvSpPr>
            <p:spPr>
              <a:xfrm>
                <a:off x="840105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3BCCE1A5-EB04-4C4A-A45C-D52D8FFB759A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B061AF4F-B0ED-4CA0-828E-8DAB48E66486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C211DBB-F34C-4E18-A349-DB73BC675557}"/>
              </a:ext>
            </a:extLst>
          </p:cNvPr>
          <p:cNvGrpSpPr/>
          <p:nvPr/>
        </p:nvGrpSpPr>
        <p:grpSpPr>
          <a:xfrm>
            <a:off x="1108142" y="2427911"/>
            <a:ext cx="4164898" cy="3508573"/>
            <a:chOff x="1108142" y="2427911"/>
            <a:chExt cx="4164898" cy="3508573"/>
          </a:xfrm>
        </p:grpSpPr>
        <p:sp>
          <p:nvSpPr>
            <p:cNvPr id="23" name="Título 2">
              <a:extLst>
                <a:ext uri="{FF2B5EF4-FFF2-40B4-BE49-F238E27FC236}">
                  <a16:creationId xmlns:a16="http://schemas.microsoft.com/office/drawing/2014/main" id="{685D9591-D35B-425C-BDEE-5865ABE6C06D}"/>
                </a:ext>
              </a:extLst>
            </p:cNvPr>
            <p:cNvSpPr txBox="1">
              <a:spLocks/>
            </p:cNvSpPr>
            <p:nvPr/>
          </p:nvSpPr>
          <p:spPr>
            <a:xfrm>
              <a:off x="1278823" y="2427911"/>
              <a:ext cx="3994217" cy="300540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39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O sistema capta as informações da </a:t>
              </a:r>
              <a:r>
                <a:rPr lang="pt-BR" sz="1600" b="1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distância</a:t>
              </a: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 e o </a:t>
              </a:r>
              <a:r>
                <a:rPr lang="pt-BR" sz="1600" b="1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trajeto</a:t>
              </a: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 percorridos de forma automática utilizando o </a:t>
              </a:r>
              <a:r>
                <a:rPr lang="pt-BR" sz="1600" b="1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GPS.</a:t>
              </a:r>
              <a:endParaRPr lang="pt-BR" sz="1600" dirty="0">
                <a:solidFill>
                  <a:schemeClr val="bg1"/>
                </a:solidFill>
                <a:latin typeface="+mn-lt"/>
                <a:ea typeface="Roboto Lt" pitchFamily="2" charset="0"/>
              </a:endParaRPr>
            </a:p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O sistema é integrado ao Google Maps, para lançamento de rotas após a viagem.</a:t>
              </a:r>
            </a:p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A empresa pode cadastrar </a:t>
              </a:r>
              <a:r>
                <a:rPr lang="pt-BR" sz="1600" b="1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trechos recorrentes</a:t>
              </a: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 para garantir que os funcionários façam a melhor rota.</a:t>
              </a:r>
            </a:p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O valor do reembolso (R$/km) é gerenciado pela empresa.</a:t>
              </a:r>
            </a:p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pt-BR" sz="1600" dirty="0">
                  <a:solidFill>
                    <a:schemeClr val="bg1"/>
                  </a:solidFill>
                  <a:latin typeface="+mn-lt"/>
                  <a:ea typeface="Roboto Lt" pitchFamily="2" charset="0"/>
                </a:rPr>
                <a:t>É possível escolher quais formas de reembolso de Km a empresa irá aceitar.</a:t>
              </a: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8771F64C-CE3A-4901-809A-B1388B28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8142" y="2539030"/>
              <a:ext cx="126039" cy="109728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02FABB5E-588F-419A-B594-191D27E77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8142" y="3414284"/>
              <a:ext cx="126039" cy="109728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19A7D3DF-25E7-487D-9F37-A3F929E21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8142" y="4316691"/>
              <a:ext cx="126039" cy="109728"/>
            </a:xfrm>
            <a:prstGeom prst="rect">
              <a:avLst/>
            </a:prstGeom>
          </p:spPr>
        </p:pic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FFD9F5A5-3315-41E7-A540-C7C2C7E77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8142" y="5184554"/>
              <a:ext cx="126039" cy="109728"/>
            </a:xfrm>
            <a:prstGeom prst="rect">
              <a:avLst/>
            </a:prstGeom>
          </p:spPr>
        </p:pic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C7899473-5CEA-411B-AE7A-802F19F05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8142" y="5826756"/>
              <a:ext cx="126039" cy="109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88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CCC5024-2B72-463C-BFB2-3DC36C4446AF}"/>
              </a:ext>
            </a:extLst>
          </p:cNvPr>
          <p:cNvGrpSpPr/>
          <p:nvPr/>
        </p:nvGrpSpPr>
        <p:grpSpPr>
          <a:xfrm>
            <a:off x="0" y="0"/>
            <a:ext cx="6281294" cy="6858000"/>
            <a:chOff x="0" y="0"/>
            <a:chExt cx="6400800" cy="6858000"/>
          </a:xfrm>
        </p:grpSpPr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14EE73CE-FFC0-4901-86BA-E85F66EF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6400800" cy="6858000"/>
            </a:xfrm>
            <a:prstGeom prst="rect">
              <a:avLst/>
            </a:prstGeom>
            <a:effectLst/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08A23CF5-C733-4027-B4A2-0EBF9089B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0626" t="33724" r="36877" b="52887"/>
            <a:stretch/>
          </p:blipFill>
          <p:spPr>
            <a:xfrm>
              <a:off x="0" y="0"/>
              <a:ext cx="6400800" cy="6858000"/>
            </a:xfrm>
            <a:prstGeom prst="rect">
              <a:avLst/>
            </a:prstGeom>
          </p:spPr>
        </p:pic>
      </p:grpSp>
      <p:pic>
        <p:nvPicPr>
          <p:cNvPr id="29" name="Imagem 28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FC52F5D2-DB25-408A-84AE-81406AEF7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634" y="1092526"/>
            <a:ext cx="2331172" cy="5047493"/>
          </a:xfrm>
          <a:prstGeom prst="roundRect">
            <a:avLst>
              <a:gd name="adj" fmla="val 7774"/>
            </a:avLst>
          </a:prstGeom>
          <a:effectLst>
            <a:outerShdw blurRad="50800" dist="38100" dir="2700000" algn="tl" rotWithShape="0">
              <a:srgbClr val="064680">
                <a:alpha val="40000"/>
              </a:srgbClr>
            </a:outerShdw>
          </a:effectLst>
        </p:spPr>
      </p:pic>
      <p:pic>
        <p:nvPicPr>
          <p:cNvPr id="42" name="Imagem 41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47FAE19-5BB4-4DCE-A252-DEF7AAD23A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95" y="1083619"/>
            <a:ext cx="2331172" cy="5045243"/>
          </a:xfrm>
          <a:prstGeom prst="roundRect">
            <a:avLst>
              <a:gd name="adj" fmla="val 9102"/>
            </a:avLst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9440C948-5AE8-4B12-B483-4736C9E56B98}"/>
              </a:ext>
            </a:extLst>
          </p:cNvPr>
          <p:cNvSpPr txBox="1">
            <a:spLocks/>
          </p:cNvSpPr>
          <p:nvPr/>
        </p:nvSpPr>
        <p:spPr>
          <a:xfrm>
            <a:off x="928473" y="1102423"/>
            <a:ext cx="6701790" cy="567463"/>
          </a:xfrm>
          <a:prstGeom prst="rect">
            <a:avLst/>
          </a:prstGeom>
        </p:spPr>
        <p:txBody>
          <a:bodyPr/>
          <a:lstStyle>
            <a:lvl1pPr algn="l" defTabSz="91439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9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rPr>
              <a:t>Hórus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A1BFCF5-9524-41DB-80B4-D16088B26286}"/>
              </a:ext>
            </a:extLst>
          </p:cNvPr>
          <p:cNvSpPr/>
          <p:nvPr/>
        </p:nvSpPr>
        <p:spPr>
          <a:xfrm>
            <a:off x="934132" y="1647161"/>
            <a:ext cx="7615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Bk" pitchFamily="2" charset="0"/>
                <a:cs typeface="Segoe UI" panose="020B0502040204020203" pitchFamily="34" charset="0"/>
              </a:rPr>
              <a:t>A Inteligência que verifica 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Roboto Bk" pitchFamily="2" charset="0"/>
                <a:cs typeface="Segoe UI" panose="020B0502040204020203" pitchFamily="34" charset="0"/>
              </a:rPr>
              <a:t>principais detalhes das despesas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F3F4D68-1542-4614-AC88-C4D644F3C827}"/>
              </a:ext>
            </a:extLst>
          </p:cNvPr>
          <p:cNvSpPr/>
          <p:nvPr/>
        </p:nvSpPr>
        <p:spPr>
          <a:xfrm>
            <a:off x="928472" y="2412920"/>
            <a:ext cx="7128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Verifica automaticamente duplicidade e itens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 não deveriam ser consumidos em uma despesa.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FB905D8-74D9-42B7-B5A2-1F13152DD208}"/>
              </a:ext>
            </a:extLst>
          </p:cNvPr>
          <p:cNvGrpSpPr/>
          <p:nvPr/>
        </p:nvGrpSpPr>
        <p:grpSpPr>
          <a:xfrm>
            <a:off x="7122158" y="713466"/>
            <a:ext cx="2706353" cy="5506720"/>
            <a:chOff x="7122158" y="713466"/>
            <a:chExt cx="2706353" cy="5506720"/>
          </a:xfrm>
          <a:effectLst>
            <a:outerShdw blurRad="889000" dist="50800" dir="2700000" algn="ctr" rotWithShape="0">
              <a:srgbClr val="064680">
                <a:alpha val="47000"/>
              </a:srgbClr>
            </a:outerShdw>
          </a:effectLst>
        </p:grpSpPr>
        <p:pic>
          <p:nvPicPr>
            <p:cNvPr id="47" name="Imagem 46" descr="Uma imagem contendo screenshot&#10;&#10;Descrição gerada automaticamente">
              <a:extLst>
                <a:ext uri="{FF2B5EF4-FFF2-40B4-BE49-F238E27FC236}">
                  <a16:creationId xmlns:a16="http://schemas.microsoft.com/office/drawing/2014/main" id="{1033C1F6-5284-4FA9-B82A-2174033A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529" y="837067"/>
              <a:ext cx="2424224" cy="5248976"/>
            </a:xfrm>
            <a:prstGeom prst="roundRect">
              <a:avLst>
                <a:gd name="adj" fmla="val 9680"/>
              </a:avLst>
            </a:prstGeom>
            <a:effectLst>
              <a:outerShdw blurRad="444500" dist="38100" dir="2700000" algn="tl" rotWithShape="0">
                <a:srgbClr val="064680">
                  <a:alpha val="40000"/>
                </a:srgbClr>
              </a:outerShdw>
            </a:effectLst>
          </p:spPr>
        </p:pic>
        <p:grpSp>
          <p:nvGrpSpPr>
            <p:cNvPr id="48" name="Gráfico 20">
              <a:extLst>
                <a:ext uri="{FF2B5EF4-FFF2-40B4-BE49-F238E27FC236}">
                  <a16:creationId xmlns:a16="http://schemas.microsoft.com/office/drawing/2014/main" id="{5FC4AD23-3996-44EF-BC7F-2176364BA231}"/>
                </a:ext>
              </a:extLst>
            </p:cNvPr>
            <p:cNvGrpSpPr/>
            <p:nvPr/>
          </p:nvGrpSpPr>
          <p:grpSpPr>
            <a:xfrm>
              <a:off x="7122158" y="713466"/>
              <a:ext cx="2706353" cy="5506720"/>
              <a:chOff x="840105" y="1421896"/>
              <a:chExt cx="2203717" cy="4514083"/>
            </a:xfrm>
          </p:grpSpPr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D86CAF80-419F-4B26-AFEB-AA7138CFB2CB}"/>
                  </a:ext>
                </a:extLst>
              </p:cNvPr>
              <p:cNvSpPr/>
              <p:nvPr/>
            </p:nvSpPr>
            <p:spPr>
              <a:xfrm>
                <a:off x="840105" y="1421896"/>
                <a:ext cx="2203717" cy="4514083"/>
              </a:xfrm>
              <a:custGeom>
                <a:avLst/>
                <a:gdLst>
                  <a:gd name="connsiteX0" fmla="*/ 1900434 w 2203716"/>
                  <a:gd name="connsiteY0" fmla="*/ 0 h 4514083"/>
                  <a:gd name="connsiteX1" fmla="*/ 307794 w 2203716"/>
                  <a:gd name="connsiteY1" fmla="*/ 0 h 4514083"/>
                  <a:gd name="connsiteX2" fmla="*/ 0 w 2203716"/>
                  <a:gd name="connsiteY2" fmla="*/ 307642 h 4514083"/>
                  <a:gd name="connsiteX3" fmla="*/ 0 w 2203716"/>
                  <a:gd name="connsiteY3" fmla="*/ 4207271 h 4514083"/>
                  <a:gd name="connsiteX4" fmla="*/ 307794 w 2203716"/>
                  <a:gd name="connsiteY4" fmla="*/ 4514912 h 4514083"/>
                  <a:gd name="connsiteX5" fmla="*/ 1900434 w 2203716"/>
                  <a:gd name="connsiteY5" fmla="*/ 4514912 h 4514083"/>
                  <a:gd name="connsiteX6" fmla="*/ 2208228 w 2203716"/>
                  <a:gd name="connsiteY6" fmla="*/ 4207271 h 4514083"/>
                  <a:gd name="connsiteX7" fmla="*/ 2208228 w 2203716"/>
                  <a:gd name="connsiteY7" fmla="*/ 307642 h 4514083"/>
                  <a:gd name="connsiteX8" fmla="*/ 1900434 w 2203716"/>
                  <a:gd name="connsiteY8" fmla="*/ 0 h 4514083"/>
                  <a:gd name="connsiteX9" fmla="*/ 2085131 w 2203716"/>
                  <a:gd name="connsiteY9" fmla="*/ 4168194 h 4514083"/>
                  <a:gd name="connsiteX10" fmla="*/ 1886537 w 2203716"/>
                  <a:gd name="connsiteY10" fmla="*/ 4366689 h 4514083"/>
                  <a:gd name="connsiteX11" fmla="*/ 321691 w 2203716"/>
                  <a:gd name="connsiteY11" fmla="*/ 4366689 h 4514083"/>
                  <a:gd name="connsiteX12" fmla="*/ 123097 w 2203716"/>
                  <a:gd name="connsiteY12" fmla="*/ 4168194 h 4514083"/>
                  <a:gd name="connsiteX13" fmla="*/ 123097 w 2203716"/>
                  <a:gd name="connsiteY13" fmla="*/ 301682 h 4514083"/>
                  <a:gd name="connsiteX14" fmla="*/ 321691 w 2203716"/>
                  <a:gd name="connsiteY14" fmla="*/ 103186 h 4514083"/>
                  <a:gd name="connsiteX15" fmla="*/ 561974 w 2203716"/>
                  <a:gd name="connsiteY15" fmla="*/ 103186 h 4514083"/>
                  <a:gd name="connsiteX16" fmla="*/ 561974 w 2203716"/>
                  <a:gd name="connsiteY16" fmla="*/ 150815 h 4514083"/>
                  <a:gd name="connsiteX17" fmla="*/ 677137 w 2203716"/>
                  <a:gd name="connsiteY17" fmla="*/ 265921 h 4514083"/>
                  <a:gd name="connsiteX18" fmla="*/ 1531091 w 2203716"/>
                  <a:gd name="connsiteY18" fmla="*/ 265921 h 4514083"/>
                  <a:gd name="connsiteX19" fmla="*/ 1646254 w 2203716"/>
                  <a:gd name="connsiteY19" fmla="*/ 150815 h 4514083"/>
                  <a:gd name="connsiteX20" fmla="*/ 1646254 w 2203716"/>
                  <a:gd name="connsiteY20" fmla="*/ 103186 h 4514083"/>
                  <a:gd name="connsiteX21" fmla="*/ 1886537 w 2203716"/>
                  <a:gd name="connsiteY21" fmla="*/ 103186 h 4514083"/>
                  <a:gd name="connsiteX22" fmla="*/ 2085131 w 2203716"/>
                  <a:gd name="connsiteY22" fmla="*/ 301682 h 4514083"/>
                  <a:gd name="connsiteX23" fmla="*/ 2085131 w 2203716"/>
                  <a:gd name="connsiteY23" fmla="*/ 4168194 h 4514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3716" h="4514083">
                    <a:moveTo>
                      <a:pt x="1900434" y="0"/>
                    </a:moveTo>
                    <a:lnTo>
                      <a:pt x="307794" y="0"/>
                    </a:lnTo>
                    <a:cubicBezTo>
                      <a:pt x="137823" y="0"/>
                      <a:pt x="0" y="137755"/>
                      <a:pt x="0" y="307642"/>
                    </a:cubicBezTo>
                    <a:lnTo>
                      <a:pt x="0" y="4207271"/>
                    </a:lnTo>
                    <a:cubicBezTo>
                      <a:pt x="0" y="4377158"/>
                      <a:pt x="137823" y="4514912"/>
                      <a:pt x="307794" y="4514912"/>
                    </a:cubicBezTo>
                    <a:lnTo>
                      <a:pt x="1900434" y="4514912"/>
                    </a:lnTo>
                    <a:cubicBezTo>
                      <a:pt x="2070405" y="4514912"/>
                      <a:pt x="2208228" y="4377158"/>
                      <a:pt x="2208228" y="4207271"/>
                    </a:cubicBezTo>
                    <a:lnTo>
                      <a:pt x="2208228" y="307642"/>
                    </a:lnTo>
                    <a:cubicBezTo>
                      <a:pt x="2208228" y="137755"/>
                      <a:pt x="2070457" y="0"/>
                      <a:pt x="1900434" y="0"/>
                    </a:cubicBezTo>
                    <a:close/>
                    <a:moveTo>
                      <a:pt x="2085131" y="4168194"/>
                    </a:moveTo>
                    <a:cubicBezTo>
                      <a:pt x="2085131" y="4277806"/>
                      <a:pt x="1996205" y="4366689"/>
                      <a:pt x="1886537" y="4366689"/>
                    </a:cubicBezTo>
                    <a:lnTo>
                      <a:pt x="321691" y="4366689"/>
                    </a:lnTo>
                    <a:cubicBezTo>
                      <a:pt x="212023" y="4366689"/>
                      <a:pt x="123097" y="4277806"/>
                      <a:pt x="123097" y="4168194"/>
                    </a:cubicBezTo>
                    <a:lnTo>
                      <a:pt x="123097" y="301682"/>
                    </a:lnTo>
                    <a:cubicBezTo>
                      <a:pt x="123097" y="192069"/>
                      <a:pt x="212023" y="103186"/>
                      <a:pt x="321691" y="103186"/>
                    </a:cubicBezTo>
                    <a:lnTo>
                      <a:pt x="561974" y="103186"/>
                    </a:lnTo>
                    <a:lnTo>
                      <a:pt x="561974" y="150815"/>
                    </a:lnTo>
                    <a:cubicBezTo>
                      <a:pt x="561974" y="214406"/>
                      <a:pt x="613515" y="265921"/>
                      <a:pt x="677137" y="265921"/>
                    </a:cubicBezTo>
                    <a:lnTo>
                      <a:pt x="1531091" y="265921"/>
                    </a:lnTo>
                    <a:cubicBezTo>
                      <a:pt x="1594713" y="265921"/>
                      <a:pt x="1646254" y="214406"/>
                      <a:pt x="1646254" y="150815"/>
                    </a:cubicBezTo>
                    <a:lnTo>
                      <a:pt x="1646254" y="103186"/>
                    </a:lnTo>
                    <a:lnTo>
                      <a:pt x="1886537" y="103186"/>
                    </a:lnTo>
                    <a:cubicBezTo>
                      <a:pt x="1996205" y="103186"/>
                      <a:pt x="2085131" y="192069"/>
                      <a:pt x="2085131" y="301682"/>
                    </a:cubicBezTo>
                    <a:lnTo>
                      <a:pt x="2085131" y="4168194"/>
                    </a:lnTo>
                    <a:close/>
                  </a:path>
                </a:pathLst>
              </a:custGeom>
              <a:solidFill>
                <a:srgbClr val="FFFFFF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7CC921B4-F0B8-471A-8B3D-44138440B820}"/>
                  </a:ext>
                </a:extLst>
              </p:cNvPr>
              <p:cNvSpPr/>
              <p:nvPr/>
            </p:nvSpPr>
            <p:spPr>
              <a:xfrm>
                <a:off x="1787444" y="1523217"/>
                <a:ext cx="311113" cy="36279"/>
              </a:xfrm>
              <a:custGeom>
                <a:avLst/>
                <a:gdLst>
                  <a:gd name="connsiteX0" fmla="*/ 296335 w 311112"/>
                  <a:gd name="connsiteY0" fmla="*/ 39855 h 36278"/>
                  <a:gd name="connsiteX1" fmla="*/ 17215 w 311112"/>
                  <a:gd name="connsiteY1" fmla="*/ 39855 h 36278"/>
                  <a:gd name="connsiteX2" fmla="*/ 0 w 311112"/>
                  <a:gd name="connsiteY2" fmla="*/ 22648 h 36278"/>
                  <a:gd name="connsiteX3" fmla="*/ 0 w 311112"/>
                  <a:gd name="connsiteY3" fmla="*/ 17206 h 36278"/>
                  <a:gd name="connsiteX4" fmla="*/ 17215 w 311112"/>
                  <a:gd name="connsiteY4" fmla="*/ 0 h 36278"/>
                  <a:gd name="connsiteX5" fmla="*/ 296335 w 311112"/>
                  <a:gd name="connsiteY5" fmla="*/ 0 h 36278"/>
                  <a:gd name="connsiteX6" fmla="*/ 313550 w 311112"/>
                  <a:gd name="connsiteY6" fmla="*/ 17206 h 36278"/>
                  <a:gd name="connsiteX7" fmla="*/ 313550 w 311112"/>
                  <a:gd name="connsiteY7" fmla="*/ 22648 h 36278"/>
                  <a:gd name="connsiteX8" fmla="*/ 296335 w 311112"/>
                  <a:gd name="connsiteY8" fmla="*/ 39855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112" h="36278">
                    <a:moveTo>
                      <a:pt x="296335" y="39855"/>
                    </a:moveTo>
                    <a:lnTo>
                      <a:pt x="17215" y="39855"/>
                    </a:lnTo>
                    <a:cubicBezTo>
                      <a:pt x="7726" y="39855"/>
                      <a:pt x="0" y="32132"/>
                      <a:pt x="0" y="22648"/>
                    </a:cubicBezTo>
                    <a:lnTo>
                      <a:pt x="0" y="17206"/>
                    </a:lnTo>
                    <a:cubicBezTo>
                      <a:pt x="0" y="7722"/>
                      <a:pt x="7726" y="0"/>
                      <a:pt x="17215" y="0"/>
                    </a:cubicBezTo>
                    <a:lnTo>
                      <a:pt x="296335" y="0"/>
                    </a:lnTo>
                    <a:cubicBezTo>
                      <a:pt x="305824" y="0"/>
                      <a:pt x="313550" y="7722"/>
                      <a:pt x="313550" y="17206"/>
                    </a:cubicBezTo>
                    <a:lnTo>
                      <a:pt x="313550" y="22648"/>
                    </a:lnTo>
                    <a:cubicBezTo>
                      <a:pt x="313550" y="32132"/>
                      <a:pt x="305876" y="39855"/>
                      <a:pt x="296335" y="39855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0004170F-0729-4219-BF84-52F59B028610}"/>
                  </a:ext>
                </a:extLst>
              </p:cNvPr>
              <p:cNvSpPr/>
              <p:nvPr/>
            </p:nvSpPr>
            <p:spPr>
              <a:xfrm>
                <a:off x="2166483" y="1523269"/>
                <a:ext cx="36297" cy="36279"/>
              </a:xfrm>
              <a:custGeom>
                <a:avLst/>
                <a:gdLst>
                  <a:gd name="connsiteX0" fmla="*/ 39823 w 36296"/>
                  <a:gd name="connsiteY0" fmla="*/ 19901 h 36278"/>
                  <a:gd name="connsiteX1" fmla="*/ 19911 w 36296"/>
                  <a:gd name="connsiteY1" fmla="*/ 39803 h 36278"/>
                  <a:gd name="connsiteX2" fmla="*/ 0 w 36296"/>
                  <a:gd name="connsiteY2" fmla="*/ 19901 h 36278"/>
                  <a:gd name="connsiteX3" fmla="*/ 19911 w 36296"/>
                  <a:gd name="connsiteY3" fmla="*/ 0 h 36278"/>
                  <a:gd name="connsiteX4" fmla="*/ 39823 w 36296"/>
                  <a:gd name="connsiteY4" fmla="*/ 19901 h 3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6" h="36278">
                    <a:moveTo>
                      <a:pt x="39823" y="19901"/>
                    </a:moveTo>
                    <a:cubicBezTo>
                      <a:pt x="39823" y="30893"/>
                      <a:pt x="30908" y="39803"/>
                      <a:pt x="19911" y="39803"/>
                    </a:cubicBezTo>
                    <a:cubicBezTo>
                      <a:pt x="8915" y="39803"/>
                      <a:pt x="0" y="30893"/>
                      <a:pt x="0" y="19901"/>
                    </a:cubicBezTo>
                    <a:cubicBezTo>
                      <a:pt x="0" y="8910"/>
                      <a:pt x="8915" y="0"/>
                      <a:pt x="19911" y="0"/>
                    </a:cubicBezTo>
                    <a:cubicBezTo>
                      <a:pt x="30908" y="0"/>
                      <a:pt x="39823" y="8910"/>
                      <a:pt x="39823" y="19901"/>
                    </a:cubicBezTo>
                    <a:close/>
                  </a:path>
                </a:pathLst>
              </a:custGeom>
              <a:solidFill>
                <a:srgbClr val="C7C7C7"/>
              </a:solidFill>
              <a:ln w="5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60138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8|4.1"/>
</p:tagLst>
</file>

<file path=ppt/theme/theme1.xml><?xml version="1.0" encoding="utf-8"?>
<a:theme xmlns:a="http://schemas.openxmlformats.org/drawingml/2006/main" name="Layout faixa diagonal (título)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yout faixa diagonal (título)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yout faixa diagonal (texto)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ayout faixa horizontal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yout faixa horizontal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Layout fundo vazio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apa da apresentação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apa da seção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Layout faixa lateral vertical">
  <a:themeElements>
    <a:clrScheme name="Paleta VExpenses/Uso exclusivo para o Power Point">
      <a:dk1>
        <a:srgbClr val="5F5F5F"/>
      </a:dk1>
      <a:lt1>
        <a:srgbClr val="FFFFFF"/>
      </a:lt1>
      <a:dk2>
        <a:srgbClr val="808285"/>
      </a:dk2>
      <a:lt2>
        <a:srgbClr val="FFFFFF"/>
      </a:lt2>
      <a:accent1>
        <a:srgbClr val="0A7EE3"/>
      </a:accent1>
      <a:accent2>
        <a:srgbClr val="3FA1FF"/>
      </a:accent2>
      <a:accent3>
        <a:srgbClr val="075EAA"/>
      </a:accent3>
      <a:accent4>
        <a:srgbClr val="E7F3FD"/>
      </a:accent4>
      <a:accent5>
        <a:srgbClr val="0A7EE3"/>
      </a:accent5>
      <a:accent6>
        <a:srgbClr val="F7841E"/>
      </a:accent6>
      <a:hlink>
        <a:srgbClr val="0A7EE3"/>
      </a:hlink>
      <a:folHlink>
        <a:srgbClr val="808285"/>
      </a:folHlink>
    </a:clrScheme>
    <a:fontScheme name="Personalizada 4">
      <a:majorFont>
        <a:latin typeface="Segoe UI   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defRPr sz="1400" dirty="0">
            <a:solidFill>
              <a:srgbClr val="808285"/>
            </a:solidFill>
            <a:latin typeface="Segoe UI" panose="020B0502040204020203" pitchFamily="34" charset="0"/>
            <a:ea typeface="Roboto Bk" pitchFamily="2" charset="0"/>
            <a:cs typeface="Segoe UI" panose="020B0502040204020203" pitchFamily="34" charset="0"/>
          </a:defRPr>
        </a:defPPr>
      </a:lstStyle>
    </a:spDef>
    <a:txDef>
      <a:spPr/>
      <a:bodyPr/>
      <a:lstStyle>
        <a:defPPr algn="l">
          <a:defRPr sz="2400" b="1" dirty="0">
            <a:solidFill>
              <a:srgbClr val="0A7EE3"/>
            </a:solidFill>
            <a:latin typeface="Segoe UI" panose="020B0502040204020203" pitchFamily="34" charset="0"/>
            <a:ea typeface="Roboto Lt" pitchFamily="2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E31CEBE58C1574B9A35846960E5CAF0" ma:contentTypeVersion="13" ma:contentTypeDescription="Crie um novo documento." ma:contentTypeScope="" ma:versionID="87f345903db866c1251d2cb0c4efc3a1">
  <xsd:schema xmlns:xsd="http://www.w3.org/2001/XMLSchema" xmlns:xs="http://www.w3.org/2001/XMLSchema" xmlns:p="http://schemas.microsoft.com/office/2006/metadata/properties" xmlns:ns2="e757dbe3-435f-4ed9-8f9e-d65ffffa56ed" xmlns:ns3="6df3e079-85ec-4862-93eb-e55ee1c6c055" targetNamespace="http://schemas.microsoft.com/office/2006/metadata/properties" ma:root="true" ma:fieldsID="41f6eb8e0c81f67dd69897430279c3da" ns2:_="" ns3:_="">
    <xsd:import namespace="e757dbe3-435f-4ed9-8f9e-d65ffffa56ed"/>
    <xsd:import namespace="6df3e079-85ec-4862-93eb-e55ee1c6c0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57dbe3-435f-4ed9-8f9e-d65ffffa56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3e079-85ec-4862-93eb-e55ee1c6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7B5360-7593-411F-89A4-EB64E1667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7103F3-B18A-45F5-BCB1-2E25FD219476}">
  <ds:schemaRefs>
    <ds:schemaRef ds:uri="6df3e079-85ec-4862-93eb-e55ee1c6c055"/>
    <ds:schemaRef ds:uri="e757dbe3-435f-4ed9-8f9e-d65ffffa56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8E6A381-CBB1-4BCC-93F1-540427C09AB9}">
  <ds:schemaRefs>
    <ds:schemaRef ds:uri="6df3e079-85ec-4862-93eb-e55ee1c6c055"/>
    <ds:schemaRef ds:uri="e757dbe3-435f-4ed9-8f9e-d65ffffa56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23700</TotalTime>
  <Words>801</Words>
  <Application>Microsoft Office PowerPoint</Application>
  <PresentationFormat>Widescreen</PresentationFormat>
  <Paragraphs>129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14</vt:i4>
      </vt:variant>
      <vt:variant>
        <vt:lpstr>Títulos de slides</vt:lpstr>
      </vt:variant>
      <vt:variant>
        <vt:i4>20</vt:i4>
      </vt:variant>
    </vt:vector>
  </HeadingPairs>
  <TitlesOfParts>
    <vt:vector size="41" baseType="lpstr">
      <vt:lpstr>Arial</vt:lpstr>
      <vt:lpstr>Calibri</vt:lpstr>
      <vt:lpstr>Calibri Light</vt:lpstr>
      <vt:lpstr>Gibson</vt:lpstr>
      <vt:lpstr>Gibson Medium</vt:lpstr>
      <vt:lpstr>Open Sans</vt:lpstr>
      <vt:lpstr>Segoe UI</vt:lpstr>
      <vt:lpstr>Layout faixa diagonal (título)</vt:lpstr>
      <vt:lpstr>1_Layout faixa diagonal (título)</vt:lpstr>
      <vt:lpstr>Layout faixa diagonal (texto)</vt:lpstr>
      <vt:lpstr>1_Layout faixa horizontal</vt:lpstr>
      <vt:lpstr>Layout faixa horizontal</vt:lpstr>
      <vt:lpstr>Layout fundo vazio</vt:lpstr>
      <vt:lpstr>Capa da apresentação</vt:lpstr>
      <vt:lpstr>Capa da seção</vt:lpstr>
      <vt:lpstr>Layout faixa lateral vertical</vt:lpstr>
      <vt:lpstr>5_Tema do Office</vt:lpstr>
      <vt:lpstr>8_Tema do Office</vt:lpstr>
      <vt:lpstr>1_Tema do Office</vt:lpstr>
      <vt:lpstr>Tema do Office</vt:lpstr>
      <vt:lpstr>2_Tema do Office</vt:lpstr>
      <vt:lpstr>Apresentação do PowerPoint</vt:lpstr>
      <vt:lpstr>O que cansamos  de ver os clientes  vivenciarem</vt:lpstr>
      <vt:lpstr>Como ajudamos nossos clientes</vt:lpstr>
      <vt:lpstr>Apresentação do PowerPoint</vt:lpstr>
      <vt:lpstr>Apresentação do PowerPoint</vt:lpstr>
      <vt:lpstr>Lançamento de Despesas</vt:lpstr>
      <vt:lpstr>Políticas de Despesas</vt:lpstr>
      <vt:lpstr>Apontamento de Quilometragem</vt:lpstr>
      <vt:lpstr>Apresentação do PowerPoint</vt:lpstr>
      <vt:lpstr>Apresentação do PowerPoint</vt:lpstr>
      <vt:lpstr>Fluxo de Aprovações</vt:lpstr>
      <vt:lpstr>Apresentação do PowerPoint</vt:lpstr>
      <vt:lpstr>Cartão de crédito</vt:lpstr>
      <vt:lpstr>Apresentação do PowerPoint</vt:lpstr>
      <vt:lpstr>Apresentação do PowerPoint</vt:lpstr>
      <vt:lpstr>Apresentação do PowerPoint</vt:lpstr>
      <vt:lpstr>Gestão</vt:lpstr>
      <vt:lpstr>Apresentação do PowerPoint</vt:lpstr>
      <vt:lpstr>Apresentação do PowerPoint</vt:lpstr>
      <vt:lpstr>  i9Tour Expenses Tel.: +55 11 5524-9700 henrique@inovtour.com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Morana</dc:creator>
  <cp:lastModifiedBy>henrique</cp:lastModifiedBy>
  <cp:revision>394</cp:revision>
  <dcterms:created xsi:type="dcterms:W3CDTF">2020-08-19T17:33:03Z</dcterms:created>
  <dcterms:modified xsi:type="dcterms:W3CDTF">2021-11-26T18:59:03Z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0x010100AE31CEBE58C1574B9A35846960E5CAF0</vt:lpwstr>
  </property>
</Properties>
</file>